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4" r:id="rId1"/>
  </p:sldMasterIdLst>
  <p:sldIdLst>
    <p:sldId id="260" r:id="rId2"/>
    <p:sldId id="268" r:id="rId3"/>
  </p:sldIdLst>
  <p:sldSz cx="6858000" cy="9906000" type="A4"/>
  <p:notesSz cx="6889750" cy="1002188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3120">
          <p15:clr>
            <a:srgbClr val="A4A3A4"/>
          </p15:clr>
        </p15:guide>
        <p15:guide id="2" pos="216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olivier alonso" initials="oa"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D7D31"/>
    <a:srgbClr val="C6E6A2"/>
    <a:srgbClr val="9966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4240378-792C-4FEE-AEA5-27D54F7B0B92}" v="40" dt="2024-01-12T20:43:38.369"/>
    <p1510:client id="{F08199D2-76A7-4FA2-A465-84624CC18FC6}" v="1" dt="2024-01-12T20:49:28.41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86476" autoAdjust="0"/>
  </p:normalViewPr>
  <p:slideViewPr>
    <p:cSldViewPr snapToGrid="0">
      <p:cViewPr>
        <p:scale>
          <a:sx n="82" d="100"/>
          <a:sy n="82" d="100"/>
        </p:scale>
        <p:origin x="-2556" y="-72"/>
      </p:cViewPr>
      <p:guideLst>
        <p:guide orient="horz" pos="3120"/>
        <p:guide pos="2160"/>
      </p:guideLst>
    </p:cSldViewPr>
  </p:slideViewPr>
  <p:outlineViewPr>
    <p:cViewPr>
      <p:scale>
        <a:sx n="33" d="100"/>
        <a:sy n="33" d="100"/>
      </p:scale>
      <p:origin x="21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10" Type="http://schemas.microsoft.com/office/2015/10/relationships/revisionInfo" Target="revisionInfo.xml"/><Relationship Id="rId4" Type="http://schemas.openxmlformats.org/officeDocument/2006/relationships/commentAuthors" Target="commentAuthors.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olivier alonso" userId="e3cd33a231d342d5" providerId="LiveId" clId="{F08199D2-76A7-4FA2-A465-84624CC18FC6}"/>
    <pc:docChg chg="custSel modSld">
      <pc:chgData name="olivier alonso" userId="e3cd33a231d342d5" providerId="LiveId" clId="{F08199D2-76A7-4FA2-A465-84624CC18FC6}" dt="2024-01-12T20:50:33.260" v="118" actId="1076"/>
      <pc:docMkLst>
        <pc:docMk/>
      </pc:docMkLst>
      <pc:sldChg chg="addSp modSp mod">
        <pc:chgData name="olivier alonso" userId="e3cd33a231d342d5" providerId="LiveId" clId="{F08199D2-76A7-4FA2-A465-84624CC18FC6}" dt="2024-01-12T20:50:33.260" v="118" actId="1076"/>
        <pc:sldMkLst>
          <pc:docMk/>
          <pc:sldMk cId="1165879755" sldId="268"/>
        </pc:sldMkLst>
        <pc:spChg chg="add mod">
          <ac:chgData name="olivier alonso" userId="e3cd33a231d342d5" providerId="LiveId" clId="{F08199D2-76A7-4FA2-A465-84624CC18FC6}" dt="2024-01-12T20:49:35.058" v="110" actId="1076"/>
          <ac:spMkLst>
            <pc:docMk/>
            <pc:sldMk cId="1165879755" sldId="268"/>
            <ac:spMk id="3" creationId="{8DB4406D-E3AC-A641-8C07-21CDADC062AB}"/>
          </ac:spMkLst>
        </pc:spChg>
        <pc:spChg chg="mod">
          <ac:chgData name="olivier alonso" userId="e3cd33a231d342d5" providerId="LiveId" clId="{F08199D2-76A7-4FA2-A465-84624CC18FC6}" dt="2024-01-12T20:50:14.319" v="114" actId="1076"/>
          <ac:spMkLst>
            <pc:docMk/>
            <pc:sldMk cId="1165879755" sldId="268"/>
            <ac:spMk id="16" creationId="{060D5E88-7D9F-D399-D0C5-5024C9072676}"/>
          </ac:spMkLst>
        </pc:spChg>
        <pc:spChg chg="mod">
          <ac:chgData name="olivier alonso" userId="e3cd33a231d342d5" providerId="LiveId" clId="{F08199D2-76A7-4FA2-A465-84624CC18FC6}" dt="2024-01-12T20:49:42.669" v="111" actId="1076"/>
          <ac:spMkLst>
            <pc:docMk/>
            <pc:sldMk cId="1165879755" sldId="268"/>
            <ac:spMk id="21" creationId="{5AD70119-BA4C-B9E6-CAB0-55DAF9B5041D}"/>
          </ac:spMkLst>
        </pc:spChg>
        <pc:spChg chg="mod">
          <ac:chgData name="olivier alonso" userId="e3cd33a231d342d5" providerId="LiveId" clId="{F08199D2-76A7-4FA2-A465-84624CC18FC6}" dt="2024-01-12T20:49:16.987" v="107" actId="1076"/>
          <ac:spMkLst>
            <pc:docMk/>
            <pc:sldMk cId="1165879755" sldId="268"/>
            <ac:spMk id="23" creationId="{A3D4DD71-0838-D6C9-816D-7F2CF08F3796}"/>
          </ac:spMkLst>
        </pc:spChg>
        <pc:spChg chg="mod">
          <ac:chgData name="olivier alonso" userId="e3cd33a231d342d5" providerId="LiveId" clId="{F08199D2-76A7-4FA2-A465-84624CC18FC6}" dt="2024-01-12T20:50:33.260" v="118" actId="1076"/>
          <ac:spMkLst>
            <pc:docMk/>
            <pc:sldMk cId="1165879755" sldId="268"/>
            <ac:spMk id="24" creationId="{8503A601-735A-C884-694E-7FD8DBA281B8}"/>
          </ac:spMkLst>
        </pc:spChg>
        <pc:spChg chg="mod">
          <ac:chgData name="olivier alonso" userId="e3cd33a231d342d5" providerId="LiveId" clId="{F08199D2-76A7-4FA2-A465-84624CC18FC6}" dt="2024-01-12T20:50:30.760" v="117" actId="1076"/>
          <ac:spMkLst>
            <pc:docMk/>
            <pc:sldMk cId="1165879755" sldId="268"/>
            <ac:spMk id="25" creationId="{67C30AEA-CFC3-F545-3E78-1ECC944E65C8}"/>
          </ac:spMkLst>
        </pc:spChg>
        <pc:spChg chg="mod">
          <ac:chgData name="olivier alonso" userId="e3cd33a231d342d5" providerId="LiveId" clId="{F08199D2-76A7-4FA2-A465-84624CC18FC6}" dt="2024-01-12T20:50:17.278" v="115" actId="1076"/>
          <ac:spMkLst>
            <pc:docMk/>
            <pc:sldMk cId="1165879755" sldId="268"/>
            <ac:spMk id="27" creationId="{BB54FC41-FB77-80A2-1D20-01B521EC71B2}"/>
          </ac:spMkLst>
        </pc:spChg>
        <pc:spChg chg="mod">
          <ac:chgData name="olivier alonso" userId="e3cd33a231d342d5" providerId="LiveId" clId="{F08199D2-76A7-4FA2-A465-84624CC18FC6}" dt="2024-01-12T20:50:21.269" v="116" actId="1076"/>
          <ac:spMkLst>
            <pc:docMk/>
            <pc:sldMk cId="1165879755" sldId="268"/>
            <ac:spMk id="28" creationId="{1066A3FD-1169-821C-CAD5-5A0B8E32E25B}"/>
          </ac:spMkLst>
        </pc:spChg>
        <pc:spChg chg="mod">
          <ac:chgData name="olivier alonso" userId="e3cd33a231d342d5" providerId="LiveId" clId="{F08199D2-76A7-4FA2-A465-84624CC18FC6}" dt="2024-01-12T20:49:19.941" v="108" actId="1076"/>
          <ac:spMkLst>
            <pc:docMk/>
            <pc:sldMk cId="1165879755" sldId="268"/>
            <ac:spMk id="29" creationId="{277FA174-8DD6-9219-4A89-A61777322C6E}"/>
          </ac:spMkLst>
        </pc:spChg>
        <pc:picChg chg="mod">
          <ac:chgData name="olivier alonso" userId="e3cd33a231d342d5" providerId="LiveId" clId="{F08199D2-76A7-4FA2-A465-84624CC18FC6}" dt="2024-01-12T20:50:07.246" v="113" actId="14100"/>
          <ac:picMkLst>
            <pc:docMk/>
            <pc:sldMk cId="1165879755" sldId="268"/>
            <ac:picMk id="15" creationId="{4D20E629-F486-D337-DBB9-33E83E648BD4}"/>
          </ac:picMkLst>
        </pc:picChg>
      </pc:sldChg>
    </pc:docChg>
  </pc:docChgLst>
  <pc:docChgLst>
    <pc:chgData name="olivier alonso" userId="e3cd33a231d342d5" providerId="LiveId" clId="{B4240378-792C-4FEE-AEA5-27D54F7B0B92}"/>
    <pc:docChg chg="undo redo custSel modSld">
      <pc:chgData name="olivier alonso" userId="e3cd33a231d342d5" providerId="LiveId" clId="{B4240378-792C-4FEE-AEA5-27D54F7B0B92}" dt="2024-01-12T20:44:18.422" v="3384" actId="20577"/>
      <pc:docMkLst>
        <pc:docMk/>
      </pc:docMkLst>
      <pc:sldChg chg="addSp delSp modSp mod">
        <pc:chgData name="olivier alonso" userId="e3cd33a231d342d5" providerId="LiveId" clId="{B4240378-792C-4FEE-AEA5-27D54F7B0B92}" dt="2024-01-12T11:25:22.127" v="1596" actId="1076"/>
        <pc:sldMkLst>
          <pc:docMk/>
          <pc:sldMk cId="90158024" sldId="260"/>
        </pc:sldMkLst>
        <pc:spChg chg="mod">
          <ac:chgData name="olivier alonso" userId="e3cd33a231d342d5" providerId="LiveId" clId="{B4240378-792C-4FEE-AEA5-27D54F7B0B92}" dt="2024-01-12T11:23:18.743" v="1376" actId="14100"/>
          <ac:spMkLst>
            <pc:docMk/>
            <pc:sldMk cId="90158024" sldId="260"/>
            <ac:spMk id="2" creationId="{36988D96-A861-4D7A-9AA3-CF8D028A7C8D}"/>
          </ac:spMkLst>
        </pc:spChg>
        <pc:spChg chg="mod">
          <ac:chgData name="olivier alonso" userId="e3cd33a231d342d5" providerId="LiveId" clId="{B4240378-792C-4FEE-AEA5-27D54F7B0B92}" dt="2024-01-12T11:22:46.085" v="1371" actId="20577"/>
          <ac:spMkLst>
            <pc:docMk/>
            <pc:sldMk cId="90158024" sldId="260"/>
            <ac:spMk id="7" creationId="{863546D9-D493-4330-8E5F-463DFD0E37BC}"/>
          </ac:spMkLst>
        </pc:spChg>
        <pc:spChg chg="add mod">
          <ac:chgData name="olivier alonso" userId="e3cd33a231d342d5" providerId="LiveId" clId="{B4240378-792C-4FEE-AEA5-27D54F7B0B92}" dt="2024-01-12T11:22:54.987" v="1372" actId="1076"/>
          <ac:spMkLst>
            <pc:docMk/>
            <pc:sldMk cId="90158024" sldId="260"/>
            <ac:spMk id="8" creationId="{3AB3E9F0-71DC-5CD1-96BA-46C2C5CF4307}"/>
          </ac:spMkLst>
        </pc:spChg>
        <pc:spChg chg="add mod">
          <ac:chgData name="olivier alonso" userId="e3cd33a231d342d5" providerId="LiveId" clId="{B4240378-792C-4FEE-AEA5-27D54F7B0B92}" dt="2024-01-12T11:25:22.127" v="1596" actId="1076"/>
          <ac:spMkLst>
            <pc:docMk/>
            <pc:sldMk cId="90158024" sldId="260"/>
            <ac:spMk id="9" creationId="{835090A2-67D4-8D03-0712-BC310B977E3C}"/>
          </ac:spMkLst>
        </pc:spChg>
        <pc:spChg chg="add del mod">
          <ac:chgData name="olivier alonso" userId="e3cd33a231d342d5" providerId="LiveId" clId="{B4240378-792C-4FEE-AEA5-27D54F7B0B92}" dt="2024-01-11T12:31:16.338" v="102" actId="478"/>
          <ac:spMkLst>
            <pc:docMk/>
            <pc:sldMk cId="90158024" sldId="260"/>
            <ac:spMk id="10" creationId="{9AD9A178-FF99-4091-1AAF-3115C1FF9749}"/>
          </ac:spMkLst>
        </pc:spChg>
        <pc:spChg chg="add mod">
          <ac:chgData name="olivier alonso" userId="e3cd33a231d342d5" providerId="LiveId" clId="{B4240378-792C-4FEE-AEA5-27D54F7B0B92}" dt="2024-01-11T12:41:44.977" v="105" actId="1076"/>
          <ac:spMkLst>
            <pc:docMk/>
            <pc:sldMk cId="90158024" sldId="260"/>
            <ac:spMk id="11" creationId="{2463EB32-CAE6-790B-1C7A-BAC27D80CB7E}"/>
          </ac:spMkLst>
        </pc:spChg>
        <pc:spChg chg="add">
          <ac:chgData name="olivier alonso" userId="e3cd33a231d342d5" providerId="LiveId" clId="{B4240378-792C-4FEE-AEA5-27D54F7B0B92}" dt="2024-01-11T12:41:50.080" v="106"/>
          <ac:spMkLst>
            <pc:docMk/>
            <pc:sldMk cId="90158024" sldId="260"/>
            <ac:spMk id="13" creationId="{0665EFD7-32B4-397B-9B76-831CCBF3510C}"/>
          </ac:spMkLst>
        </pc:spChg>
        <pc:spChg chg="add mod">
          <ac:chgData name="olivier alonso" userId="e3cd33a231d342d5" providerId="LiveId" clId="{B4240378-792C-4FEE-AEA5-27D54F7B0B92}" dt="2024-01-11T12:42:37.101" v="108" actId="1076"/>
          <ac:spMkLst>
            <pc:docMk/>
            <pc:sldMk cId="90158024" sldId="260"/>
            <ac:spMk id="15" creationId="{844CDDB0-A8D7-7DBF-3CCF-FFF2048D59B5}"/>
          </ac:spMkLst>
        </pc:spChg>
        <pc:spChg chg="add del mod">
          <ac:chgData name="olivier alonso" userId="e3cd33a231d342d5" providerId="LiveId" clId="{B4240378-792C-4FEE-AEA5-27D54F7B0B92}" dt="2024-01-11T13:14:36.037" v="544" actId="478"/>
          <ac:spMkLst>
            <pc:docMk/>
            <pc:sldMk cId="90158024" sldId="260"/>
            <ac:spMk id="17" creationId="{6EF00ED3-BBA3-09AC-4736-7D07A932B5E8}"/>
          </ac:spMkLst>
        </pc:spChg>
        <pc:spChg chg="add del mod ord">
          <ac:chgData name="olivier alonso" userId="e3cd33a231d342d5" providerId="LiveId" clId="{B4240378-792C-4FEE-AEA5-27D54F7B0B92}" dt="2024-01-11T12:45:22.643" v="128" actId="478"/>
          <ac:spMkLst>
            <pc:docMk/>
            <pc:sldMk cId="90158024" sldId="260"/>
            <ac:spMk id="19" creationId="{7E2F8414-989E-41A9-E307-039BFD3FE1EB}"/>
          </ac:spMkLst>
        </pc:spChg>
        <pc:spChg chg="add del">
          <ac:chgData name="olivier alonso" userId="e3cd33a231d342d5" providerId="LiveId" clId="{B4240378-792C-4FEE-AEA5-27D54F7B0B92}" dt="2024-01-11T12:46:09.040" v="132" actId="22"/>
          <ac:spMkLst>
            <pc:docMk/>
            <pc:sldMk cId="90158024" sldId="260"/>
            <ac:spMk id="21" creationId="{5A260952-C77F-4141-823E-77E2C8C23EDA}"/>
          </ac:spMkLst>
        </pc:spChg>
        <pc:spChg chg="add del">
          <ac:chgData name="olivier alonso" userId="e3cd33a231d342d5" providerId="LiveId" clId="{B4240378-792C-4FEE-AEA5-27D54F7B0B92}" dt="2024-01-11T12:46:11.601" v="134" actId="22"/>
          <ac:spMkLst>
            <pc:docMk/>
            <pc:sldMk cId="90158024" sldId="260"/>
            <ac:spMk id="23" creationId="{258BB7BB-7540-8AAD-B759-5A0D1BB0FF57}"/>
          </ac:spMkLst>
        </pc:spChg>
        <pc:spChg chg="add del mod">
          <ac:chgData name="olivier alonso" userId="e3cd33a231d342d5" providerId="LiveId" clId="{B4240378-792C-4FEE-AEA5-27D54F7B0B92}" dt="2024-01-11T13:16:34.123" v="558" actId="478"/>
          <ac:spMkLst>
            <pc:docMk/>
            <pc:sldMk cId="90158024" sldId="260"/>
            <ac:spMk id="25" creationId="{7BA5F610-2506-1C21-6949-73B4D376FE1D}"/>
          </ac:spMkLst>
        </pc:spChg>
        <pc:spChg chg="add mod">
          <ac:chgData name="olivier alonso" userId="e3cd33a231d342d5" providerId="LiveId" clId="{B4240378-792C-4FEE-AEA5-27D54F7B0B92}" dt="2024-01-11T12:53:20.639" v="140"/>
          <ac:spMkLst>
            <pc:docMk/>
            <pc:sldMk cId="90158024" sldId="260"/>
            <ac:spMk id="26" creationId="{7E34F7D6-0719-A131-DA60-0F08E0C75D43}"/>
          </ac:spMkLst>
        </pc:spChg>
        <pc:spChg chg="add del mod">
          <ac:chgData name="olivier alonso" userId="e3cd33a231d342d5" providerId="LiveId" clId="{B4240378-792C-4FEE-AEA5-27D54F7B0B92}" dt="2024-01-12T11:15:24.606" v="1212" actId="478"/>
          <ac:spMkLst>
            <pc:docMk/>
            <pc:sldMk cId="90158024" sldId="260"/>
            <ac:spMk id="27" creationId="{151DFC1C-231C-10A3-BB5A-D9F9865DC9D8}"/>
          </ac:spMkLst>
        </pc:spChg>
        <pc:picChg chg="add mod">
          <ac:chgData name="olivier alonso" userId="e3cd33a231d342d5" providerId="LiveId" clId="{B4240378-792C-4FEE-AEA5-27D54F7B0B92}" dt="2024-01-12T11:23:00.507" v="1373" actId="1076"/>
          <ac:picMkLst>
            <pc:docMk/>
            <pc:sldMk cId="90158024" sldId="260"/>
            <ac:picMk id="1030" creationId="{CE522374-A121-6FF2-2F42-949B4998D9A9}"/>
          </ac:picMkLst>
        </pc:picChg>
        <pc:cxnChg chg="add del mod">
          <ac:chgData name="olivier alonso" userId="e3cd33a231d342d5" providerId="LiveId" clId="{B4240378-792C-4FEE-AEA5-27D54F7B0B92}" dt="2024-01-12T11:15:25.943" v="1213" actId="478"/>
          <ac:cxnSpMkLst>
            <pc:docMk/>
            <pc:sldMk cId="90158024" sldId="260"/>
            <ac:cxnSpMk id="29" creationId="{0585BFAD-659F-668A-4D1C-E268E6415097}"/>
          </ac:cxnSpMkLst>
        </pc:cxnChg>
        <pc:cxnChg chg="add del mod">
          <ac:chgData name="olivier alonso" userId="e3cd33a231d342d5" providerId="LiveId" clId="{B4240378-792C-4FEE-AEA5-27D54F7B0B92}" dt="2024-01-12T11:15:26.954" v="1214" actId="478"/>
          <ac:cxnSpMkLst>
            <pc:docMk/>
            <pc:sldMk cId="90158024" sldId="260"/>
            <ac:cxnSpMk id="31" creationId="{794A059C-3725-1A3B-1B66-05DF43124D71}"/>
          </ac:cxnSpMkLst>
        </pc:cxnChg>
      </pc:sldChg>
      <pc:sldChg chg="addSp delSp modSp mod">
        <pc:chgData name="olivier alonso" userId="e3cd33a231d342d5" providerId="LiveId" clId="{B4240378-792C-4FEE-AEA5-27D54F7B0B92}" dt="2024-01-12T20:44:18.422" v="3384" actId="20577"/>
        <pc:sldMkLst>
          <pc:docMk/>
          <pc:sldMk cId="1165879755" sldId="268"/>
        </pc:sldMkLst>
        <pc:spChg chg="mod">
          <ac:chgData name="olivier alonso" userId="e3cd33a231d342d5" providerId="LiveId" clId="{B4240378-792C-4FEE-AEA5-27D54F7B0B92}" dt="2024-01-12T11:49:03.607" v="2671" actId="1076"/>
          <ac:spMkLst>
            <pc:docMk/>
            <pc:sldMk cId="1165879755" sldId="268"/>
            <ac:spMk id="2" creationId="{7D8D5FE5-0E05-AED4-D810-8A58FB44F2D3}"/>
          </ac:spMkLst>
        </pc:spChg>
        <pc:spChg chg="add mod">
          <ac:chgData name="olivier alonso" userId="e3cd33a231d342d5" providerId="LiveId" clId="{B4240378-792C-4FEE-AEA5-27D54F7B0B92}" dt="2024-01-12T12:03:23.862" v="3095" actId="255"/>
          <ac:spMkLst>
            <pc:docMk/>
            <pc:sldMk cId="1165879755" sldId="268"/>
            <ac:spMk id="4" creationId="{1401F86E-1095-E126-C192-8C8CF7F210CA}"/>
          </ac:spMkLst>
        </pc:spChg>
        <pc:spChg chg="add del mod">
          <ac:chgData name="olivier alonso" userId="e3cd33a231d342d5" providerId="LiveId" clId="{B4240378-792C-4FEE-AEA5-27D54F7B0B92}" dt="2024-01-11T12:30:37.339" v="89" actId="478"/>
          <ac:spMkLst>
            <pc:docMk/>
            <pc:sldMk cId="1165879755" sldId="268"/>
            <ac:spMk id="4" creationId="{559DFC60-9B82-542C-5515-1B3C112C53FB}"/>
          </ac:spMkLst>
        </pc:spChg>
        <pc:spChg chg="mod">
          <ac:chgData name="olivier alonso" userId="e3cd33a231d342d5" providerId="LiveId" clId="{B4240378-792C-4FEE-AEA5-27D54F7B0B92}" dt="2024-01-12T11:48:05.804" v="2668" actId="20577"/>
          <ac:spMkLst>
            <pc:docMk/>
            <pc:sldMk cId="1165879755" sldId="268"/>
            <ac:spMk id="7" creationId="{110D38E5-18D1-092A-C26D-C23898CED7DD}"/>
          </ac:spMkLst>
        </pc:spChg>
        <pc:spChg chg="add mod">
          <ac:chgData name="olivier alonso" userId="e3cd33a231d342d5" providerId="LiveId" clId="{B4240378-792C-4FEE-AEA5-27D54F7B0B92}" dt="2024-01-12T20:44:18.422" v="3384" actId="20577"/>
          <ac:spMkLst>
            <pc:docMk/>
            <pc:sldMk cId="1165879755" sldId="268"/>
            <ac:spMk id="8" creationId="{DB72C67A-6548-F862-8E9E-AB147E923DB2}"/>
          </ac:spMkLst>
        </pc:spChg>
        <pc:spChg chg="del mod">
          <ac:chgData name="olivier alonso" userId="e3cd33a231d342d5" providerId="LiveId" clId="{B4240378-792C-4FEE-AEA5-27D54F7B0B92}" dt="2024-01-12T11:28:58.443" v="1597" actId="478"/>
          <ac:spMkLst>
            <pc:docMk/>
            <pc:sldMk cId="1165879755" sldId="268"/>
            <ac:spMk id="10" creationId="{D2D337B6-CE6C-F948-B9FD-E2D8DD545845}"/>
          </ac:spMkLst>
        </pc:spChg>
        <pc:spChg chg="mod">
          <ac:chgData name="olivier alonso" userId="e3cd33a231d342d5" providerId="LiveId" clId="{B4240378-792C-4FEE-AEA5-27D54F7B0B92}" dt="2024-01-12T11:48:50.327" v="2669" actId="1076"/>
          <ac:spMkLst>
            <pc:docMk/>
            <pc:sldMk cId="1165879755" sldId="268"/>
            <ac:spMk id="12" creationId="{DDD5ED57-991D-0507-5E13-1E507A8EBA3F}"/>
          </ac:spMkLst>
        </pc:spChg>
        <pc:spChg chg="add mod">
          <ac:chgData name="olivier alonso" userId="e3cd33a231d342d5" providerId="LiveId" clId="{B4240378-792C-4FEE-AEA5-27D54F7B0B92}" dt="2024-01-12T12:15:12.607" v="3282" actId="20577"/>
          <ac:spMkLst>
            <pc:docMk/>
            <pc:sldMk cId="1165879755" sldId="268"/>
            <ac:spMk id="16" creationId="{060D5E88-7D9F-D399-D0C5-5024C9072676}"/>
          </ac:spMkLst>
        </pc:spChg>
        <pc:spChg chg="mod">
          <ac:chgData name="olivier alonso" userId="e3cd33a231d342d5" providerId="LiveId" clId="{B4240378-792C-4FEE-AEA5-27D54F7B0B92}" dt="2024-01-12T12:21:02.734" v="3342" actId="1076"/>
          <ac:spMkLst>
            <pc:docMk/>
            <pc:sldMk cId="1165879755" sldId="268"/>
            <ac:spMk id="18" creationId="{EC8FA8E2-5662-0020-429B-C13C1ACB3BCD}"/>
          </ac:spMkLst>
        </pc:spChg>
        <pc:spChg chg="add del">
          <ac:chgData name="olivier alonso" userId="e3cd33a231d342d5" providerId="LiveId" clId="{B4240378-792C-4FEE-AEA5-27D54F7B0B92}" dt="2024-01-12T12:10:50.674" v="3249" actId="11529"/>
          <ac:spMkLst>
            <pc:docMk/>
            <pc:sldMk cId="1165879755" sldId="268"/>
            <ac:spMk id="20" creationId="{FE5DE55B-B5A7-311B-D477-10550EDB8141}"/>
          </ac:spMkLst>
        </pc:spChg>
        <pc:spChg chg="add mod">
          <ac:chgData name="olivier alonso" userId="e3cd33a231d342d5" providerId="LiveId" clId="{B4240378-792C-4FEE-AEA5-27D54F7B0B92}" dt="2024-01-12T12:11:34.266" v="3255" actId="688"/>
          <ac:spMkLst>
            <pc:docMk/>
            <pc:sldMk cId="1165879755" sldId="268"/>
            <ac:spMk id="21" creationId="{5AD70119-BA4C-B9E6-CAB0-55DAF9B5041D}"/>
          </ac:spMkLst>
        </pc:spChg>
        <pc:spChg chg="add del mod">
          <ac:chgData name="olivier alonso" userId="e3cd33a231d342d5" providerId="LiveId" clId="{B4240378-792C-4FEE-AEA5-27D54F7B0B92}" dt="2024-01-12T12:11:54.666" v="3258" actId="478"/>
          <ac:spMkLst>
            <pc:docMk/>
            <pc:sldMk cId="1165879755" sldId="268"/>
            <ac:spMk id="22" creationId="{BC47467F-A4C3-7562-DCEC-8BFF0CF8A612}"/>
          </ac:spMkLst>
        </pc:spChg>
        <pc:spChg chg="add mod">
          <ac:chgData name="olivier alonso" userId="e3cd33a231d342d5" providerId="LiveId" clId="{B4240378-792C-4FEE-AEA5-27D54F7B0B92}" dt="2024-01-12T12:12:14.608" v="3262" actId="1076"/>
          <ac:spMkLst>
            <pc:docMk/>
            <pc:sldMk cId="1165879755" sldId="268"/>
            <ac:spMk id="23" creationId="{A3D4DD71-0838-D6C9-816D-7F2CF08F3796}"/>
          </ac:spMkLst>
        </pc:spChg>
        <pc:spChg chg="add mod">
          <ac:chgData name="olivier alonso" userId="e3cd33a231d342d5" providerId="LiveId" clId="{B4240378-792C-4FEE-AEA5-27D54F7B0B92}" dt="2024-01-12T12:13:18.881" v="3271" actId="207"/>
          <ac:spMkLst>
            <pc:docMk/>
            <pc:sldMk cId="1165879755" sldId="268"/>
            <ac:spMk id="24" creationId="{8503A601-735A-C884-694E-7FD8DBA281B8}"/>
          </ac:spMkLst>
        </pc:spChg>
        <pc:spChg chg="add mod">
          <ac:chgData name="olivier alonso" userId="e3cd33a231d342d5" providerId="LiveId" clId="{B4240378-792C-4FEE-AEA5-27D54F7B0B92}" dt="2024-01-12T12:13:58.793" v="3276" actId="14100"/>
          <ac:spMkLst>
            <pc:docMk/>
            <pc:sldMk cId="1165879755" sldId="268"/>
            <ac:spMk id="25" creationId="{67C30AEA-CFC3-F545-3E78-1ECC944E65C8}"/>
          </ac:spMkLst>
        </pc:spChg>
        <pc:spChg chg="add mod">
          <ac:chgData name="olivier alonso" userId="e3cd33a231d342d5" providerId="LiveId" clId="{B4240378-792C-4FEE-AEA5-27D54F7B0B92}" dt="2024-01-12T12:13:12.326" v="3270" actId="207"/>
          <ac:spMkLst>
            <pc:docMk/>
            <pc:sldMk cId="1165879755" sldId="268"/>
            <ac:spMk id="26" creationId="{23280C1B-C517-A5D3-3ED0-060735D423F1}"/>
          </ac:spMkLst>
        </pc:spChg>
        <pc:spChg chg="add mod">
          <ac:chgData name="olivier alonso" userId="e3cd33a231d342d5" providerId="LiveId" clId="{B4240378-792C-4FEE-AEA5-27D54F7B0B92}" dt="2024-01-12T12:13:32.780" v="3273" actId="1076"/>
          <ac:spMkLst>
            <pc:docMk/>
            <pc:sldMk cId="1165879755" sldId="268"/>
            <ac:spMk id="27" creationId="{BB54FC41-FB77-80A2-1D20-01B521EC71B2}"/>
          </ac:spMkLst>
        </pc:spChg>
        <pc:spChg chg="add mod">
          <ac:chgData name="olivier alonso" userId="e3cd33a231d342d5" providerId="LiveId" clId="{B4240378-792C-4FEE-AEA5-27D54F7B0B92}" dt="2024-01-12T12:13:52.453" v="3275" actId="1076"/>
          <ac:spMkLst>
            <pc:docMk/>
            <pc:sldMk cId="1165879755" sldId="268"/>
            <ac:spMk id="28" creationId="{1066A3FD-1169-821C-CAD5-5A0B8E32E25B}"/>
          </ac:spMkLst>
        </pc:spChg>
        <pc:spChg chg="add mod">
          <ac:chgData name="olivier alonso" userId="e3cd33a231d342d5" providerId="LiveId" clId="{B4240378-792C-4FEE-AEA5-27D54F7B0B92}" dt="2024-01-12T12:14:19.050" v="3278" actId="1076"/>
          <ac:spMkLst>
            <pc:docMk/>
            <pc:sldMk cId="1165879755" sldId="268"/>
            <ac:spMk id="29" creationId="{277FA174-8DD6-9219-4A89-A61777322C6E}"/>
          </ac:spMkLst>
        </pc:spChg>
        <pc:picChg chg="add del mod">
          <ac:chgData name="olivier alonso" userId="e3cd33a231d342d5" providerId="LiveId" clId="{B4240378-792C-4FEE-AEA5-27D54F7B0B92}" dt="2024-01-12T12:02:21.338" v="3087" actId="478"/>
          <ac:picMkLst>
            <pc:docMk/>
            <pc:sldMk cId="1165879755" sldId="268"/>
            <ac:picMk id="13" creationId="{6DB160CC-71DF-798E-74BB-2CCE6F070E4C}"/>
          </ac:picMkLst>
        </pc:picChg>
        <pc:picChg chg="add mod">
          <ac:chgData name="olivier alonso" userId="e3cd33a231d342d5" providerId="LiveId" clId="{B4240378-792C-4FEE-AEA5-27D54F7B0B92}" dt="2024-01-12T12:04:06.534" v="3101" actId="1076"/>
          <ac:picMkLst>
            <pc:docMk/>
            <pc:sldMk cId="1165879755" sldId="268"/>
            <ac:picMk id="15" creationId="{4D20E629-F486-D337-DBB9-33E83E648BD4}"/>
          </ac:picMkLst>
        </pc:picChg>
        <pc:picChg chg="add mod">
          <ac:chgData name="olivier alonso" userId="e3cd33a231d342d5" providerId="LiveId" clId="{B4240378-792C-4FEE-AEA5-27D54F7B0B92}" dt="2024-01-12T12:21:07.027" v="3343" actId="1076"/>
          <ac:picMkLst>
            <pc:docMk/>
            <pc:sldMk cId="1165879755" sldId="268"/>
            <ac:picMk id="19" creationId="{20A2B4ED-4FF3-5269-21BE-CFC40879D66F}"/>
          </ac:picMkLst>
        </pc:picChg>
        <pc:picChg chg="mod">
          <ac:chgData name="olivier alonso" userId="e3cd33a231d342d5" providerId="LiveId" clId="{B4240378-792C-4FEE-AEA5-27D54F7B0B92}" dt="2024-01-12T11:48:55.910" v="2670" actId="1076"/>
          <ac:picMkLst>
            <pc:docMk/>
            <pc:sldMk cId="1165879755" sldId="268"/>
            <ac:picMk id="1028" creationId="{1A468C9B-0F40-2895-C651-28719104A132}"/>
          </ac:picMkLst>
        </pc:picChg>
        <pc:cxnChg chg="mod">
          <ac:chgData name="olivier alonso" userId="e3cd33a231d342d5" providerId="LiveId" clId="{B4240378-792C-4FEE-AEA5-27D54F7B0B92}" dt="2024-01-12T11:43:52.010" v="1997" actId="1076"/>
          <ac:cxnSpMkLst>
            <pc:docMk/>
            <pc:sldMk cId="1165879755" sldId="268"/>
            <ac:cxnSpMk id="11" creationId="{D299D022-4F00-3D71-CB43-6CD15E7A9D05}"/>
          </ac:cxnSpMkLst>
        </pc:cxn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16FCA9BC-1579-42BC-9844-7060B435F1BF}"/>
              </a:ext>
            </a:extLst>
          </p:cNvPr>
          <p:cNvSpPr>
            <a:spLocks noGrp="1"/>
          </p:cNvSpPr>
          <p:nvPr>
            <p:ph type="ctrTitle"/>
          </p:nvPr>
        </p:nvSpPr>
        <p:spPr>
          <a:xfrm>
            <a:off x="857250" y="1621191"/>
            <a:ext cx="5143500" cy="3448756"/>
          </a:xfrm>
        </p:spPr>
        <p:txBody>
          <a:bodyPr anchor="b"/>
          <a:lstStyle>
            <a:lvl1pPr algn="ctr">
              <a:defRPr sz="3375"/>
            </a:lvl1pPr>
          </a:lstStyle>
          <a:p>
            <a:r>
              <a:rPr lang="fr-FR"/>
              <a:t>Modifiez le style du titre</a:t>
            </a:r>
          </a:p>
        </p:txBody>
      </p:sp>
      <p:sp>
        <p:nvSpPr>
          <p:cNvPr id="3" name="Sous-titre 2">
            <a:extLst>
              <a:ext uri="{FF2B5EF4-FFF2-40B4-BE49-F238E27FC236}">
                <a16:creationId xmlns:a16="http://schemas.microsoft.com/office/drawing/2014/main" xmlns="" id="{66490EEE-0B4C-45F2-A0E4-76D4A13B1DF5}"/>
              </a:ext>
            </a:extLst>
          </p:cNvPr>
          <p:cNvSpPr>
            <a:spLocks noGrp="1"/>
          </p:cNvSpPr>
          <p:nvPr>
            <p:ph type="subTitle" idx="1"/>
          </p:nvPr>
        </p:nvSpPr>
        <p:spPr>
          <a:xfrm>
            <a:off x="857250" y="5202944"/>
            <a:ext cx="5143500" cy="2391656"/>
          </a:xfrm>
        </p:spPr>
        <p:txBody>
          <a:bodyPr/>
          <a:lstStyle>
            <a:lvl1pPr marL="0" indent="0" algn="ctr">
              <a:buNone/>
              <a:defRPr sz="1350"/>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xmlns="" id="{BADADCA6-5CF1-46E8-A9FC-1ADF3C978E31}"/>
              </a:ext>
            </a:extLst>
          </p:cNvPr>
          <p:cNvSpPr>
            <a:spLocks noGrp="1"/>
          </p:cNvSpPr>
          <p:nvPr>
            <p:ph type="dt" sz="half" idx="10"/>
          </p:nvPr>
        </p:nvSpPr>
        <p:spPr/>
        <p:txBody>
          <a:bodyPr/>
          <a:lstStyle/>
          <a:p>
            <a:fld id="{C6617368-89B6-4E60-92F4-36ED360B290C}" type="datetimeFigureOut">
              <a:rPr lang="fr-FR" smtClean="0"/>
              <a:pPr/>
              <a:t>15/01/2024</a:t>
            </a:fld>
            <a:endParaRPr lang="fr-FR"/>
          </a:p>
        </p:txBody>
      </p:sp>
      <p:sp>
        <p:nvSpPr>
          <p:cNvPr id="5" name="Espace réservé du pied de page 4">
            <a:extLst>
              <a:ext uri="{FF2B5EF4-FFF2-40B4-BE49-F238E27FC236}">
                <a16:creationId xmlns:a16="http://schemas.microsoft.com/office/drawing/2014/main" xmlns="" id="{5B625490-CDFA-4904-96AA-653DEE8D8EA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xmlns="" id="{AE50B2FF-2A03-4A00-89BB-A6724DDE5D70}"/>
              </a:ext>
            </a:extLst>
          </p:cNvPr>
          <p:cNvSpPr>
            <a:spLocks noGrp="1"/>
          </p:cNvSpPr>
          <p:nvPr>
            <p:ph type="sldNum" sz="quarter" idx="12"/>
          </p:nvPr>
        </p:nvSpPr>
        <p:spPr/>
        <p:txBody>
          <a:bodyPr/>
          <a:lstStyle/>
          <a:p>
            <a:fld id="{5279C092-6333-4AA9-A3D8-EBFE61A2DB01}" type="slidenum">
              <a:rPr lang="fr-FR" smtClean="0"/>
              <a:pPr/>
              <a:t>‹N°›</a:t>
            </a:fld>
            <a:endParaRPr lang="fr-FR"/>
          </a:p>
        </p:txBody>
      </p:sp>
    </p:spTree>
    <p:extLst>
      <p:ext uri="{BB962C8B-B14F-4D97-AF65-F5344CB8AC3E}">
        <p14:creationId xmlns:p14="http://schemas.microsoft.com/office/powerpoint/2010/main" val="14547670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BFDFF8BB-F0B9-4C1C-BA5F-949DD6E7A448}"/>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xmlns="" id="{A911F463-92FB-4CF8-AA6C-7EBDB959E73C}"/>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xmlns="" id="{3DC14F0B-2AB3-448F-B3C6-A75A5A4D2470}"/>
              </a:ext>
            </a:extLst>
          </p:cNvPr>
          <p:cNvSpPr>
            <a:spLocks noGrp="1"/>
          </p:cNvSpPr>
          <p:nvPr>
            <p:ph type="dt" sz="half" idx="10"/>
          </p:nvPr>
        </p:nvSpPr>
        <p:spPr/>
        <p:txBody>
          <a:bodyPr/>
          <a:lstStyle/>
          <a:p>
            <a:fld id="{C6617368-89B6-4E60-92F4-36ED360B290C}" type="datetimeFigureOut">
              <a:rPr lang="fr-FR" smtClean="0"/>
              <a:pPr/>
              <a:t>15/01/2024</a:t>
            </a:fld>
            <a:endParaRPr lang="fr-FR"/>
          </a:p>
        </p:txBody>
      </p:sp>
      <p:sp>
        <p:nvSpPr>
          <p:cNvPr id="5" name="Espace réservé du pied de page 4">
            <a:extLst>
              <a:ext uri="{FF2B5EF4-FFF2-40B4-BE49-F238E27FC236}">
                <a16:creationId xmlns:a16="http://schemas.microsoft.com/office/drawing/2014/main" xmlns="" id="{74289EE6-3382-4214-BA5F-0B610F149B1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xmlns="" id="{D408D0D6-C1D8-4269-976E-52A3A69A5B43}"/>
              </a:ext>
            </a:extLst>
          </p:cNvPr>
          <p:cNvSpPr>
            <a:spLocks noGrp="1"/>
          </p:cNvSpPr>
          <p:nvPr>
            <p:ph type="sldNum" sz="quarter" idx="12"/>
          </p:nvPr>
        </p:nvSpPr>
        <p:spPr/>
        <p:txBody>
          <a:bodyPr/>
          <a:lstStyle/>
          <a:p>
            <a:fld id="{5279C092-6333-4AA9-A3D8-EBFE61A2DB01}" type="slidenum">
              <a:rPr lang="fr-FR" smtClean="0"/>
              <a:pPr/>
              <a:t>‹N°›</a:t>
            </a:fld>
            <a:endParaRPr lang="fr-FR"/>
          </a:p>
        </p:txBody>
      </p:sp>
    </p:spTree>
    <p:extLst>
      <p:ext uri="{BB962C8B-B14F-4D97-AF65-F5344CB8AC3E}">
        <p14:creationId xmlns:p14="http://schemas.microsoft.com/office/powerpoint/2010/main" val="16543004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xmlns="" id="{098909BF-6C35-4AAA-9953-1C422182DACB}"/>
              </a:ext>
            </a:extLst>
          </p:cNvPr>
          <p:cNvSpPr>
            <a:spLocks noGrp="1"/>
          </p:cNvSpPr>
          <p:nvPr>
            <p:ph type="title" orient="vert"/>
          </p:nvPr>
        </p:nvSpPr>
        <p:spPr>
          <a:xfrm>
            <a:off x="4907756" y="527403"/>
            <a:ext cx="1478756" cy="8394877"/>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xmlns="" id="{B53C7C89-02B8-41ED-AB12-A3234BF6EF92}"/>
              </a:ext>
            </a:extLst>
          </p:cNvPr>
          <p:cNvSpPr>
            <a:spLocks noGrp="1"/>
          </p:cNvSpPr>
          <p:nvPr>
            <p:ph type="body" orient="vert" idx="1"/>
          </p:nvPr>
        </p:nvSpPr>
        <p:spPr>
          <a:xfrm>
            <a:off x="471487" y="527403"/>
            <a:ext cx="4350544" cy="8394877"/>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xmlns="" id="{3CB1986D-762A-4A4E-8A14-020C60EA182D}"/>
              </a:ext>
            </a:extLst>
          </p:cNvPr>
          <p:cNvSpPr>
            <a:spLocks noGrp="1"/>
          </p:cNvSpPr>
          <p:nvPr>
            <p:ph type="dt" sz="half" idx="10"/>
          </p:nvPr>
        </p:nvSpPr>
        <p:spPr/>
        <p:txBody>
          <a:bodyPr/>
          <a:lstStyle/>
          <a:p>
            <a:fld id="{C6617368-89B6-4E60-92F4-36ED360B290C}" type="datetimeFigureOut">
              <a:rPr lang="fr-FR" smtClean="0"/>
              <a:pPr/>
              <a:t>15/01/2024</a:t>
            </a:fld>
            <a:endParaRPr lang="fr-FR"/>
          </a:p>
        </p:txBody>
      </p:sp>
      <p:sp>
        <p:nvSpPr>
          <p:cNvPr id="5" name="Espace réservé du pied de page 4">
            <a:extLst>
              <a:ext uri="{FF2B5EF4-FFF2-40B4-BE49-F238E27FC236}">
                <a16:creationId xmlns:a16="http://schemas.microsoft.com/office/drawing/2014/main" xmlns="" id="{65490364-9B01-4249-A548-8B0111129CB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xmlns="" id="{85FE845A-6AFF-4845-A7A1-4A3F09FA700B}"/>
              </a:ext>
            </a:extLst>
          </p:cNvPr>
          <p:cNvSpPr>
            <a:spLocks noGrp="1"/>
          </p:cNvSpPr>
          <p:nvPr>
            <p:ph type="sldNum" sz="quarter" idx="12"/>
          </p:nvPr>
        </p:nvSpPr>
        <p:spPr/>
        <p:txBody>
          <a:bodyPr/>
          <a:lstStyle/>
          <a:p>
            <a:fld id="{5279C092-6333-4AA9-A3D8-EBFE61A2DB01}" type="slidenum">
              <a:rPr lang="fr-FR" smtClean="0"/>
              <a:pPr/>
              <a:t>‹N°›</a:t>
            </a:fld>
            <a:endParaRPr lang="fr-FR"/>
          </a:p>
        </p:txBody>
      </p:sp>
    </p:spTree>
    <p:extLst>
      <p:ext uri="{BB962C8B-B14F-4D97-AF65-F5344CB8AC3E}">
        <p14:creationId xmlns:p14="http://schemas.microsoft.com/office/powerpoint/2010/main" val="8997774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093DEBD7-40E1-4CC2-9777-2C3D81E72DF9}"/>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xmlns="" id="{808488D9-508B-42F6-AEEE-F49B9D65F77E}"/>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xmlns="" id="{111EB05A-5455-4B01-B3AB-940064E5C23D}"/>
              </a:ext>
            </a:extLst>
          </p:cNvPr>
          <p:cNvSpPr>
            <a:spLocks noGrp="1"/>
          </p:cNvSpPr>
          <p:nvPr>
            <p:ph type="dt" sz="half" idx="10"/>
          </p:nvPr>
        </p:nvSpPr>
        <p:spPr/>
        <p:txBody>
          <a:bodyPr/>
          <a:lstStyle/>
          <a:p>
            <a:fld id="{C6617368-89B6-4E60-92F4-36ED360B290C}" type="datetimeFigureOut">
              <a:rPr lang="fr-FR" smtClean="0"/>
              <a:pPr/>
              <a:t>15/01/2024</a:t>
            </a:fld>
            <a:endParaRPr lang="fr-FR"/>
          </a:p>
        </p:txBody>
      </p:sp>
      <p:sp>
        <p:nvSpPr>
          <p:cNvPr id="5" name="Espace réservé du pied de page 4">
            <a:extLst>
              <a:ext uri="{FF2B5EF4-FFF2-40B4-BE49-F238E27FC236}">
                <a16:creationId xmlns:a16="http://schemas.microsoft.com/office/drawing/2014/main" xmlns="" id="{46362CC3-C9EF-4D45-BAD7-8DA026D319C3}"/>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xmlns="" id="{39F79093-B1C0-4778-9D0A-2861B39F72F3}"/>
              </a:ext>
            </a:extLst>
          </p:cNvPr>
          <p:cNvSpPr>
            <a:spLocks noGrp="1"/>
          </p:cNvSpPr>
          <p:nvPr>
            <p:ph type="sldNum" sz="quarter" idx="12"/>
          </p:nvPr>
        </p:nvSpPr>
        <p:spPr/>
        <p:txBody>
          <a:bodyPr/>
          <a:lstStyle/>
          <a:p>
            <a:fld id="{5279C092-6333-4AA9-A3D8-EBFE61A2DB01}" type="slidenum">
              <a:rPr lang="fr-FR" smtClean="0"/>
              <a:pPr/>
              <a:t>‹N°›</a:t>
            </a:fld>
            <a:endParaRPr lang="fr-FR"/>
          </a:p>
        </p:txBody>
      </p:sp>
    </p:spTree>
    <p:extLst>
      <p:ext uri="{BB962C8B-B14F-4D97-AF65-F5344CB8AC3E}">
        <p14:creationId xmlns:p14="http://schemas.microsoft.com/office/powerpoint/2010/main" val="41948156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76BC35A7-9D5B-4081-9B77-93009802A63D}"/>
              </a:ext>
            </a:extLst>
          </p:cNvPr>
          <p:cNvSpPr>
            <a:spLocks noGrp="1"/>
          </p:cNvSpPr>
          <p:nvPr>
            <p:ph type="title"/>
          </p:nvPr>
        </p:nvSpPr>
        <p:spPr>
          <a:xfrm>
            <a:off x="467916" y="2469622"/>
            <a:ext cx="5915025" cy="4120620"/>
          </a:xfrm>
        </p:spPr>
        <p:txBody>
          <a:bodyPr anchor="b"/>
          <a:lstStyle>
            <a:lvl1pPr>
              <a:defRPr sz="3375"/>
            </a:lvl1pPr>
          </a:lstStyle>
          <a:p>
            <a:r>
              <a:rPr lang="fr-FR"/>
              <a:t>Modifiez le style du titre</a:t>
            </a:r>
          </a:p>
        </p:txBody>
      </p:sp>
      <p:sp>
        <p:nvSpPr>
          <p:cNvPr id="3" name="Espace réservé du texte 2">
            <a:extLst>
              <a:ext uri="{FF2B5EF4-FFF2-40B4-BE49-F238E27FC236}">
                <a16:creationId xmlns:a16="http://schemas.microsoft.com/office/drawing/2014/main" xmlns="" id="{FB158A0E-C874-4290-9FD8-87B876F78975}"/>
              </a:ext>
            </a:extLst>
          </p:cNvPr>
          <p:cNvSpPr>
            <a:spLocks noGrp="1"/>
          </p:cNvSpPr>
          <p:nvPr>
            <p:ph type="body" idx="1"/>
          </p:nvPr>
        </p:nvSpPr>
        <p:spPr>
          <a:xfrm>
            <a:off x="467916" y="6629225"/>
            <a:ext cx="5915025" cy="2166937"/>
          </a:xfrm>
        </p:spPr>
        <p:txBody>
          <a:bodyPr/>
          <a:lstStyle>
            <a:lvl1pPr marL="0" indent="0">
              <a:buNone/>
              <a:defRPr sz="1350">
                <a:solidFill>
                  <a:schemeClr val="tx1">
                    <a:tint val="75000"/>
                  </a:schemeClr>
                </a:solidFill>
              </a:defRPr>
            </a:lvl1pPr>
            <a:lvl2pPr marL="257175" indent="0">
              <a:buNone/>
              <a:defRPr sz="1125">
                <a:solidFill>
                  <a:schemeClr val="tx1">
                    <a:tint val="75000"/>
                  </a:schemeClr>
                </a:solidFill>
              </a:defRPr>
            </a:lvl2pPr>
            <a:lvl3pPr marL="514350" indent="0">
              <a:buNone/>
              <a:defRPr sz="1013">
                <a:solidFill>
                  <a:schemeClr val="tx1">
                    <a:tint val="75000"/>
                  </a:schemeClr>
                </a:solidFill>
              </a:defRPr>
            </a:lvl3pPr>
            <a:lvl4pPr marL="771525" indent="0">
              <a:buNone/>
              <a:defRPr sz="900">
                <a:solidFill>
                  <a:schemeClr val="tx1">
                    <a:tint val="75000"/>
                  </a:schemeClr>
                </a:solidFill>
              </a:defRPr>
            </a:lvl4pPr>
            <a:lvl5pPr marL="1028700" indent="0">
              <a:buNone/>
              <a:defRPr sz="900">
                <a:solidFill>
                  <a:schemeClr val="tx1">
                    <a:tint val="75000"/>
                  </a:schemeClr>
                </a:solidFill>
              </a:defRPr>
            </a:lvl5pPr>
            <a:lvl6pPr marL="1285875" indent="0">
              <a:buNone/>
              <a:defRPr sz="900">
                <a:solidFill>
                  <a:schemeClr val="tx1">
                    <a:tint val="75000"/>
                  </a:schemeClr>
                </a:solidFill>
              </a:defRPr>
            </a:lvl6pPr>
            <a:lvl7pPr marL="1543050" indent="0">
              <a:buNone/>
              <a:defRPr sz="900">
                <a:solidFill>
                  <a:schemeClr val="tx1">
                    <a:tint val="75000"/>
                  </a:schemeClr>
                </a:solidFill>
              </a:defRPr>
            </a:lvl7pPr>
            <a:lvl8pPr marL="1800225" indent="0">
              <a:buNone/>
              <a:defRPr sz="900">
                <a:solidFill>
                  <a:schemeClr val="tx1">
                    <a:tint val="75000"/>
                  </a:schemeClr>
                </a:solidFill>
              </a:defRPr>
            </a:lvl8pPr>
            <a:lvl9pPr marL="2057400" indent="0">
              <a:buNone/>
              <a:defRPr sz="9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xmlns="" id="{DA6E7EB8-29C4-4FF6-8247-6D968578ACA5}"/>
              </a:ext>
            </a:extLst>
          </p:cNvPr>
          <p:cNvSpPr>
            <a:spLocks noGrp="1"/>
          </p:cNvSpPr>
          <p:nvPr>
            <p:ph type="dt" sz="half" idx="10"/>
          </p:nvPr>
        </p:nvSpPr>
        <p:spPr/>
        <p:txBody>
          <a:bodyPr/>
          <a:lstStyle/>
          <a:p>
            <a:fld id="{C6617368-89B6-4E60-92F4-36ED360B290C}" type="datetimeFigureOut">
              <a:rPr lang="fr-FR" smtClean="0"/>
              <a:pPr/>
              <a:t>15/01/2024</a:t>
            </a:fld>
            <a:endParaRPr lang="fr-FR"/>
          </a:p>
        </p:txBody>
      </p:sp>
      <p:sp>
        <p:nvSpPr>
          <p:cNvPr id="5" name="Espace réservé du pied de page 4">
            <a:extLst>
              <a:ext uri="{FF2B5EF4-FFF2-40B4-BE49-F238E27FC236}">
                <a16:creationId xmlns:a16="http://schemas.microsoft.com/office/drawing/2014/main" xmlns="" id="{4D9748A6-E461-4CB2-9EFE-9A3B80E3E3D3}"/>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xmlns="" id="{7318ED53-5073-48F5-80E8-4A3DB17CDEA4}"/>
              </a:ext>
            </a:extLst>
          </p:cNvPr>
          <p:cNvSpPr>
            <a:spLocks noGrp="1"/>
          </p:cNvSpPr>
          <p:nvPr>
            <p:ph type="sldNum" sz="quarter" idx="12"/>
          </p:nvPr>
        </p:nvSpPr>
        <p:spPr/>
        <p:txBody>
          <a:bodyPr/>
          <a:lstStyle/>
          <a:p>
            <a:fld id="{5279C092-6333-4AA9-A3D8-EBFE61A2DB01}" type="slidenum">
              <a:rPr lang="fr-FR" smtClean="0"/>
              <a:pPr/>
              <a:t>‹N°›</a:t>
            </a:fld>
            <a:endParaRPr lang="fr-FR"/>
          </a:p>
        </p:txBody>
      </p:sp>
    </p:spTree>
    <p:extLst>
      <p:ext uri="{BB962C8B-B14F-4D97-AF65-F5344CB8AC3E}">
        <p14:creationId xmlns:p14="http://schemas.microsoft.com/office/powerpoint/2010/main" val="1441029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51BD10B3-F511-4883-BCAE-11EC586A3A5C}"/>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xmlns="" id="{D4A978D2-0922-4B8A-8FEC-48F4F762A07F}"/>
              </a:ext>
            </a:extLst>
          </p:cNvPr>
          <p:cNvSpPr>
            <a:spLocks noGrp="1"/>
          </p:cNvSpPr>
          <p:nvPr>
            <p:ph sz="half" idx="1"/>
          </p:nvPr>
        </p:nvSpPr>
        <p:spPr>
          <a:xfrm>
            <a:off x="471488" y="2637014"/>
            <a:ext cx="2914650" cy="6285266"/>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xmlns="" id="{BA15CFC1-740B-42DC-B53B-B785EC51EF62}"/>
              </a:ext>
            </a:extLst>
          </p:cNvPr>
          <p:cNvSpPr>
            <a:spLocks noGrp="1"/>
          </p:cNvSpPr>
          <p:nvPr>
            <p:ph sz="half" idx="2"/>
          </p:nvPr>
        </p:nvSpPr>
        <p:spPr>
          <a:xfrm>
            <a:off x="3471863" y="2637014"/>
            <a:ext cx="2914650" cy="6285266"/>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xmlns="" id="{85149974-7EB5-4B74-B0A6-D38FCF6DDA32}"/>
              </a:ext>
            </a:extLst>
          </p:cNvPr>
          <p:cNvSpPr>
            <a:spLocks noGrp="1"/>
          </p:cNvSpPr>
          <p:nvPr>
            <p:ph type="dt" sz="half" idx="10"/>
          </p:nvPr>
        </p:nvSpPr>
        <p:spPr/>
        <p:txBody>
          <a:bodyPr/>
          <a:lstStyle/>
          <a:p>
            <a:fld id="{C6617368-89B6-4E60-92F4-36ED360B290C}" type="datetimeFigureOut">
              <a:rPr lang="fr-FR" smtClean="0"/>
              <a:pPr/>
              <a:t>15/01/2024</a:t>
            </a:fld>
            <a:endParaRPr lang="fr-FR"/>
          </a:p>
        </p:txBody>
      </p:sp>
      <p:sp>
        <p:nvSpPr>
          <p:cNvPr id="6" name="Espace réservé du pied de page 5">
            <a:extLst>
              <a:ext uri="{FF2B5EF4-FFF2-40B4-BE49-F238E27FC236}">
                <a16:creationId xmlns:a16="http://schemas.microsoft.com/office/drawing/2014/main" xmlns="" id="{C3327A02-69BE-4647-97DB-04ECA0A01879}"/>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xmlns="" id="{B9FF1C29-45C4-4EA0-B592-A4A182BF98E1}"/>
              </a:ext>
            </a:extLst>
          </p:cNvPr>
          <p:cNvSpPr>
            <a:spLocks noGrp="1"/>
          </p:cNvSpPr>
          <p:nvPr>
            <p:ph type="sldNum" sz="quarter" idx="12"/>
          </p:nvPr>
        </p:nvSpPr>
        <p:spPr/>
        <p:txBody>
          <a:bodyPr/>
          <a:lstStyle/>
          <a:p>
            <a:fld id="{5279C092-6333-4AA9-A3D8-EBFE61A2DB01}" type="slidenum">
              <a:rPr lang="fr-FR" smtClean="0"/>
              <a:pPr/>
              <a:t>‹N°›</a:t>
            </a:fld>
            <a:endParaRPr lang="fr-FR"/>
          </a:p>
        </p:txBody>
      </p:sp>
    </p:spTree>
    <p:extLst>
      <p:ext uri="{BB962C8B-B14F-4D97-AF65-F5344CB8AC3E}">
        <p14:creationId xmlns:p14="http://schemas.microsoft.com/office/powerpoint/2010/main" val="31766988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FA699E47-2A1F-4355-A48F-16F63948CC17}"/>
              </a:ext>
            </a:extLst>
          </p:cNvPr>
          <p:cNvSpPr>
            <a:spLocks noGrp="1"/>
          </p:cNvSpPr>
          <p:nvPr>
            <p:ph type="title"/>
          </p:nvPr>
        </p:nvSpPr>
        <p:spPr>
          <a:xfrm>
            <a:off x="472381" y="527404"/>
            <a:ext cx="5915025" cy="1914702"/>
          </a:xfrm>
        </p:spPr>
        <p:txBody>
          <a:bodyPr/>
          <a:lstStyle/>
          <a:p>
            <a:r>
              <a:rPr lang="fr-FR"/>
              <a:t>Modifiez le style du titre</a:t>
            </a:r>
          </a:p>
        </p:txBody>
      </p:sp>
      <p:sp>
        <p:nvSpPr>
          <p:cNvPr id="3" name="Espace réservé du texte 2">
            <a:extLst>
              <a:ext uri="{FF2B5EF4-FFF2-40B4-BE49-F238E27FC236}">
                <a16:creationId xmlns:a16="http://schemas.microsoft.com/office/drawing/2014/main" xmlns="" id="{C2607C63-6E60-4B54-A8A0-E72E9BA8C0FA}"/>
              </a:ext>
            </a:extLst>
          </p:cNvPr>
          <p:cNvSpPr>
            <a:spLocks noGrp="1"/>
          </p:cNvSpPr>
          <p:nvPr>
            <p:ph type="body" idx="1"/>
          </p:nvPr>
        </p:nvSpPr>
        <p:spPr>
          <a:xfrm>
            <a:off x="472381" y="2428347"/>
            <a:ext cx="2901255" cy="1190095"/>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xmlns="" id="{3C129EC3-2716-40E3-9F0E-31095E0D3CB5}"/>
              </a:ext>
            </a:extLst>
          </p:cNvPr>
          <p:cNvSpPr>
            <a:spLocks noGrp="1"/>
          </p:cNvSpPr>
          <p:nvPr>
            <p:ph sz="half" idx="2"/>
          </p:nvPr>
        </p:nvSpPr>
        <p:spPr>
          <a:xfrm>
            <a:off x="472381" y="3618442"/>
            <a:ext cx="2901255" cy="532218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xmlns="" id="{6A60D264-DF22-46B8-AF07-C3C0D0A2BDF3}"/>
              </a:ext>
            </a:extLst>
          </p:cNvPr>
          <p:cNvSpPr>
            <a:spLocks noGrp="1"/>
          </p:cNvSpPr>
          <p:nvPr>
            <p:ph type="body" sz="quarter" idx="3"/>
          </p:nvPr>
        </p:nvSpPr>
        <p:spPr>
          <a:xfrm>
            <a:off x="3471863" y="2428347"/>
            <a:ext cx="2915543" cy="1190095"/>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xmlns="" id="{497FE696-9466-4A02-A37E-20B27141545B}"/>
              </a:ext>
            </a:extLst>
          </p:cNvPr>
          <p:cNvSpPr>
            <a:spLocks noGrp="1"/>
          </p:cNvSpPr>
          <p:nvPr>
            <p:ph sz="quarter" idx="4"/>
          </p:nvPr>
        </p:nvSpPr>
        <p:spPr>
          <a:xfrm>
            <a:off x="3471863" y="3618442"/>
            <a:ext cx="2915543" cy="532218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xmlns="" id="{EE0E2D39-08FE-4B46-B0A3-5E8FB239402B}"/>
              </a:ext>
            </a:extLst>
          </p:cNvPr>
          <p:cNvSpPr>
            <a:spLocks noGrp="1"/>
          </p:cNvSpPr>
          <p:nvPr>
            <p:ph type="dt" sz="half" idx="10"/>
          </p:nvPr>
        </p:nvSpPr>
        <p:spPr/>
        <p:txBody>
          <a:bodyPr/>
          <a:lstStyle/>
          <a:p>
            <a:fld id="{C6617368-89B6-4E60-92F4-36ED360B290C}" type="datetimeFigureOut">
              <a:rPr lang="fr-FR" smtClean="0"/>
              <a:pPr/>
              <a:t>15/01/2024</a:t>
            </a:fld>
            <a:endParaRPr lang="fr-FR"/>
          </a:p>
        </p:txBody>
      </p:sp>
      <p:sp>
        <p:nvSpPr>
          <p:cNvPr id="8" name="Espace réservé du pied de page 7">
            <a:extLst>
              <a:ext uri="{FF2B5EF4-FFF2-40B4-BE49-F238E27FC236}">
                <a16:creationId xmlns:a16="http://schemas.microsoft.com/office/drawing/2014/main" xmlns="" id="{8EA0F5EA-032C-411C-9662-3ED43435FA0E}"/>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xmlns="" id="{9BF9B693-EA2F-4DEE-913E-884A6CB88DD3}"/>
              </a:ext>
            </a:extLst>
          </p:cNvPr>
          <p:cNvSpPr>
            <a:spLocks noGrp="1"/>
          </p:cNvSpPr>
          <p:nvPr>
            <p:ph type="sldNum" sz="quarter" idx="12"/>
          </p:nvPr>
        </p:nvSpPr>
        <p:spPr/>
        <p:txBody>
          <a:bodyPr/>
          <a:lstStyle/>
          <a:p>
            <a:fld id="{5279C092-6333-4AA9-A3D8-EBFE61A2DB01}" type="slidenum">
              <a:rPr lang="fr-FR" smtClean="0"/>
              <a:pPr/>
              <a:t>‹N°›</a:t>
            </a:fld>
            <a:endParaRPr lang="fr-FR"/>
          </a:p>
        </p:txBody>
      </p:sp>
    </p:spTree>
    <p:extLst>
      <p:ext uri="{BB962C8B-B14F-4D97-AF65-F5344CB8AC3E}">
        <p14:creationId xmlns:p14="http://schemas.microsoft.com/office/powerpoint/2010/main" val="21863875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6063A534-AE24-467C-861E-D0956D6D75C4}"/>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xmlns="" id="{7A171BFA-06F5-45E0-8CDE-24C139B11A9B}"/>
              </a:ext>
            </a:extLst>
          </p:cNvPr>
          <p:cNvSpPr>
            <a:spLocks noGrp="1"/>
          </p:cNvSpPr>
          <p:nvPr>
            <p:ph type="dt" sz="half" idx="10"/>
          </p:nvPr>
        </p:nvSpPr>
        <p:spPr/>
        <p:txBody>
          <a:bodyPr/>
          <a:lstStyle/>
          <a:p>
            <a:fld id="{C6617368-89B6-4E60-92F4-36ED360B290C}" type="datetimeFigureOut">
              <a:rPr lang="fr-FR" smtClean="0"/>
              <a:pPr/>
              <a:t>15/01/2024</a:t>
            </a:fld>
            <a:endParaRPr lang="fr-FR"/>
          </a:p>
        </p:txBody>
      </p:sp>
      <p:sp>
        <p:nvSpPr>
          <p:cNvPr id="4" name="Espace réservé du pied de page 3">
            <a:extLst>
              <a:ext uri="{FF2B5EF4-FFF2-40B4-BE49-F238E27FC236}">
                <a16:creationId xmlns:a16="http://schemas.microsoft.com/office/drawing/2014/main" xmlns="" id="{96E0DA76-CA12-4023-81AC-F7BE61CB3EFE}"/>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xmlns="" id="{F9488006-3257-486A-A8F5-EE33DA4D6B20}"/>
              </a:ext>
            </a:extLst>
          </p:cNvPr>
          <p:cNvSpPr>
            <a:spLocks noGrp="1"/>
          </p:cNvSpPr>
          <p:nvPr>
            <p:ph type="sldNum" sz="quarter" idx="12"/>
          </p:nvPr>
        </p:nvSpPr>
        <p:spPr/>
        <p:txBody>
          <a:bodyPr/>
          <a:lstStyle/>
          <a:p>
            <a:fld id="{5279C092-6333-4AA9-A3D8-EBFE61A2DB01}" type="slidenum">
              <a:rPr lang="fr-FR" smtClean="0"/>
              <a:pPr/>
              <a:t>‹N°›</a:t>
            </a:fld>
            <a:endParaRPr lang="fr-FR"/>
          </a:p>
        </p:txBody>
      </p:sp>
    </p:spTree>
    <p:extLst>
      <p:ext uri="{BB962C8B-B14F-4D97-AF65-F5344CB8AC3E}">
        <p14:creationId xmlns:p14="http://schemas.microsoft.com/office/powerpoint/2010/main" val="27369437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xmlns="" id="{C4B254FF-A36F-4639-9334-E48240B2963A}"/>
              </a:ext>
            </a:extLst>
          </p:cNvPr>
          <p:cNvSpPr>
            <a:spLocks noGrp="1"/>
          </p:cNvSpPr>
          <p:nvPr>
            <p:ph type="dt" sz="half" idx="10"/>
          </p:nvPr>
        </p:nvSpPr>
        <p:spPr/>
        <p:txBody>
          <a:bodyPr/>
          <a:lstStyle/>
          <a:p>
            <a:fld id="{C6617368-89B6-4E60-92F4-36ED360B290C}" type="datetimeFigureOut">
              <a:rPr lang="fr-FR" smtClean="0"/>
              <a:pPr/>
              <a:t>15/01/2024</a:t>
            </a:fld>
            <a:endParaRPr lang="fr-FR"/>
          </a:p>
        </p:txBody>
      </p:sp>
      <p:sp>
        <p:nvSpPr>
          <p:cNvPr id="3" name="Espace réservé du pied de page 2">
            <a:extLst>
              <a:ext uri="{FF2B5EF4-FFF2-40B4-BE49-F238E27FC236}">
                <a16:creationId xmlns:a16="http://schemas.microsoft.com/office/drawing/2014/main" xmlns="" id="{2D7C37F0-22E6-4A6A-BB56-0F781B5FE0EE}"/>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xmlns="" id="{7C92D523-B95E-44D1-8222-F85889F2D400}"/>
              </a:ext>
            </a:extLst>
          </p:cNvPr>
          <p:cNvSpPr>
            <a:spLocks noGrp="1"/>
          </p:cNvSpPr>
          <p:nvPr>
            <p:ph type="sldNum" sz="quarter" idx="12"/>
          </p:nvPr>
        </p:nvSpPr>
        <p:spPr/>
        <p:txBody>
          <a:bodyPr/>
          <a:lstStyle/>
          <a:p>
            <a:fld id="{5279C092-6333-4AA9-A3D8-EBFE61A2DB01}" type="slidenum">
              <a:rPr lang="fr-FR" smtClean="0"/>
              <a:pPr/>
              <a:t>‹N°›</a:t>
            </a:fld>
            <a:endParaRPr lang="fr-FR"/>
          </a:p>
        </p:txBody>
      </p:sp>
    </p:spTree>
    <p:extLst>
      <p:ext uri="{BB962C8B-B14F-4D97-AF65-F5344CB8AC3E}">
        <p14:creationId xmlns:p14="http://schemas.microsoft.com/office/powerpoint/2010/main" val="7336577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EFE93E97-D034-4E62-BFAE-A5890F639AE5}"/>
              </a:ext>
            </a:extLst>
          </p:cNvPr>
          <p:cNvSpPr>
            <a:spLocks noGrp="1"/>
          </p:cNvSpPr>
          <p:nvPr>
            <p:ph type="title"/>
          </p:nvPr>
        </p:nvSpPr>
        <p:spPr>
          <a:xfrm>
            <a:off x="472381" y="660400"/>
            <a:ext cx="2211883" cy="2311400"/>
          </a:xfrm>
        </p:spPr>
        <p:txBody>
          <a:bodyPr anchor="b"/>
          <a:lstStyle>
            <a:lvl1pPr>
              <a:defRPr sz="1800"/>
            </a:lvl1pPr>
          </a:lstStyle>
          <a:p>
            <a:r>
              <a:rPr lang="fr-FR"/>
              <a:t>Modifiez le style du titre</a:t>
            </a:r>
          </a:p>
        </p:txBody>
      </p:sp>
      <p:sp>
        <p:nvSpPr>
          <p:cNvPr id="3" name="Espace réservé du contenu 2">
            <a:extLst>
              <a:ext uri="{FF2B5EF4-FFF2-40B4-BE49-F238E27FC236}">
                <a16:creationId xmlns:a16="http://schemas.microsoft.com/office/drawing/2014/main" xmlns="" id="{C7F030E8-D561-441F-A9E1-302E92CFC27C}"/>
              </a:ext>
            </a:extLst>
          </p:cNvPr>
          <p:cNvSpPr>
            <a:spLocks noGrp="1"/>
          </p:cNvSpPr>
          <p:nvPr>
            <p:ph idx="1"/>
          </p:nvPr>
        </p:nvSpPr>
        <p:spPr>
          <a:xfrm>
            <a:off x="2915543" y="1426281"/>
            <a:ext cx="3471863" cy="7039681"/>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xmlns="" id="{3C259717-C655-4449-AD84-8AF958FFC43A}"/>
              </a:ext>
            </a:extLst>
          </p:cNvPr>
          <p:cNvSpPr>
            <a:spLocks noGrp="1"/>
          </p:cNvSpPr>
          <p:nvPr>
            <p:ph type="body" sz="half" idx="2"/>
          </p:nvPr>
        </p:nvSpPr>
        <p:spPr>
          <a:xfrm>
            <a:off x="472381" y="2971800"/>
            <a:ext cx="2211883" cy="550562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xmlns="" id="{55CEE7B9-CA1A-4DF5-8E8E-A9AA97F588D9}"/>
              </a:ext>
            </a:extLst>
          </p:cNvPr>
          <p:cNvSpPr>
            <a:spLocks noGrp="1"/>
          </p:cNvSpPr>
          <p:nvPr>
            <p:ph type="dt" sz="half" idx="10"/>
          </p:nvPr>
        </p:nvSpPr>
        <p:spPr/>
        <p:txBody>
          <a:bodyPr/>
          <a:lstStyle/>
          <a:p>
            <a:fld id="{C6617368-89B6-4E60-92F4-36ED360B290C}" type="datetimeFigureOut">
              <a:rPr lang="fr-FR" smtClean="0"/>
              <a:pPr/>
              <a:t>15/01/2024</a:t>
            </a:fld>
            <a:endParaRPr lang="fr-FR"/>
          </a:p>
        </p:txBody>
      </p:sp>
      <p:sp>
        <p:nvSpPr>
          <p:cNvPr id="6" name="Espace réservé du pied de page 5">
            <a:extLst>
              <a:ext uri="{FF2B5EF4-FFF2-40B4-BE49-F238E27FC236}">
                <a16:creationId xmlns:a16="http://schemas.microsoft.com/office/drawing/2014/main" xmlns="" id="{FB2DDD21-0850-48ED-86B8-BBD623BB0150}"/>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xmlns="" id="{0DA6471B-3DF1-4D1F-9364-236C2DA045DD}"/>
              </a:ext>
            </a:extLst>
          </p:cNvPr>
          <p:cNvSpPr>
            <a:spLocks noGrp="1"/>
          </p:cNvSpPr>
          <p:nvPr>
            <p:ph type="sldNum" sz="quarter" idx="12"/>
          </p:nvPr>
        </p:nvSpPr>
        <p:spPr/>
        <p:txBody>
          <a:bodyPr/>
          <a:lstStyle/>
          <a:p>
            <a:fld id="{5279C092-6333-4AA9-A3D8-EBFE61A2DB01}" type="slidenum">
              <a:rPr lang="fr-FR" smtClean="0"/>
              <a:pPr/>
              <a:t>‹N°›</a:t>
            </a:fld>
            <a:endParaRPr lang="fr-FR"/>
          </a:p>
        </p:txBody>
      </p:sp>
    </p:spTree>
    <p:extLst>
      <p:ext uri="{BB962C8B-B14F-4D97-AF65-F5344CB8AC3E}">
        <p14:creationId xmlns:p14="http://schemas.microsoft.com/office/powerpoint/2010/main" val="20138602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F272D193-3B08-4327-A712-31BE550D97C7}"/>
              </a:ext>
            </a:extLst>
          </p:cNvPr>
          <p:cNvSpPr>
            <a:spLocks noGrp="1"/>
          </p:cNvSpPr>
          <p:nvPr>
            <p:ph type="title"/>
          </p:nvPr>
        </p:nvSpPr>
        <p:spPr>
          <a:xfrm>
            <a:off x="472381" y="660400"/>
            <a:ext cx="2211883" cy="2311400"/>
          </a:xfrm>
        </p:spPr>
        <p:txBody>
          <a:bodyPr anchor="b"/>
          <a:lstStyle>
            <a:lvl1pPr>
              <a:defRPr sz="1800"/>
            </a:lvl1pPr>
          </a:lstStyle>
          <a:p>
            <a:r>
              <a:rPr lang="fr-FR"/>
              <a:t>Modifiez le style du titre</a:t>
            </a:r>
          </a:p>
        </p:txBody>
      </p:sp>
      <p:sp>
        <p:nvSpPr>
          <p:cNvPr id="3" name="Espace réservé pour une image  2">
            <a:extLst>
              <a:ext uri="{FF2B5EF4-FFF2-40B4-BE49-F238E27FC236}">
                <a16:creationId xmlns:a16="http://schemas.microsoft.com/office/drawing/2014/main" xmlns="" id="{5AA2CD6C-61CD-4F5B-B65B-F859469DBD4A}"/>
              </a:ext>
            </a:extLst>
          </p:cNvPr>
          <p:cNvSpPr>
            <a:spLocks noGrp="1"/>
          </p:cNvSpPr>
          <p:nvPr>
            <p:ph type="pic" idx="1"/>
          </p:nvPr>
        </p:nvSpPr>
        <p:spPr>
          <a:xfrm>
            <a:off x="2915543" y="1426281"/>
            <a:ext cx="3471863" cy="7039681"/>
          </a:xfrm>
        </p:spPr>
        <p:txBody>
          <a:bodyPr/>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r>
              <a:rPr lang="fr-FR"/>
              <a:t>Cliquez sur l'icône pour ajouter une image</a:t>
            </a:r>
          </a:p>
        </p:txBody>
      </p:sp>
      <p:sp>
        <p:nvSpPr>
          <p:cNvPr id="4" name="Espace réservé du texte 3">
            <a:extLst>
              <a:ext uri="{FF2B5EF4-FFF2-40B4-BE49-F238E27FC236}">
                <a16:creationId xmlns:a16="http://schemas.microsoft.com/office/drawing/2014/main" xmlns="" id="{2779C835-5526-4920-A687-67D7460F4198}"/>
              </a:ext>
            </a:extLst>
          </p:cNvPr>
          <p:cNvSpPr>
            <a:spLocks noGrp="1"/>
          </p:cNvSpPr>
          <p:nvPr>
            <p:ph type="body" sz="half" idx="2"/>
          </p:nvPr>
        </p:nvSpPr>
        <p:spPr>
          <a:xfrm>
            <a:off x="472381" y="2971800"/>
            <a:ext cx="2211883" cy="550562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xmlns="" id="{A91EBFFB-1E54-43DA-A19A-342B442C16D4}"/>
              </a:ext>
            </a:extLst>
          </p:cNvPr>
          <p:cNvSpPr>
            <a:spLocks noGrp="1"/>
          </p:cNvSpPr>
          <p:nvPr>
            <p:ph type="dt" sz="half" idx="10"/>
          </p:nvPr>
        </p:nvSpPr>
        <p:spPr/>
        <p:txBody>
          <a:bodyPr/>
          <a:lstStyle/>
          <a:p>
            <a:fld id="{C6617368-89B6-4E60-92F4-36ED360B290C}" type="datetimeFigureOut">
              <a:rPr lang="fr-FR" smtClean="0"/>
              <a:pPr/>
              <a:t>15/01/2024</a:t>
            </a:fld>
            <a:endParaRPr lang="fr-FR"/>
          </a:p>
        </p:txBody>
      </p:sp>
      <p:sp>
        <p:nvSpPr>
          <p:cNvPr id="6" name="Espace réservé du pied de page 5">
            <a:extLst>
              <a:ext uri="{FF2B5EF4-FFF2-40B4-BE49-F238E27FC236}">
                <a16:creationId xmlns:a16="http://schemas.microsoft.com/office/drawing/2014/main" xmlns="" id="{3281896F-9308-4580-B470-1CA3EAD5F1F0}"/>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xmlns="" id="{B66A24C5-081E-460C-805C-46A63CE13900}"/>
              </a:ext>
            </a:extLst>
          </p:cNvPr>
          <p:cNvSpPr>
            <a:spLocks noGrp="1"/>
          </p:cNvSpPr>
          <p:nvPr>
            <p:ph type="sldNum" sz="quarter" idx="12"/>
          </p:nvPr>
        </p:nvSpPr>
        <p:spPr/>
        <p:txBody>
          <a:bodyPr/>
          <a:lstStyle/>
          <a:p>
            <a:fld id="{5279C092-6333-4AA9-A3D8-EBFE61A2DB01}" type="slidenum">
              <a:rPr lang="fr-FR" smtClean="0"/>
              <a:pPr/>
              <a:t>‹N°›</a:t>
            </a:fld>
            <a:endParaRPr lang="fr-FR"/>
          </a:p>
        </p:txBody>
      </p:sp>
    </p:spTree>
    <p:extLst>
      <p:ext uri="{BB962C8B-B14F-4D97-AF65-F5344CB8AC3E}">
        <p14:creationId xmlns:p14="http://schemas.microsoft.com/office/powerpoint/2010/main" val="2936480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xmlns="" id="{7F5EC9C6-55EF-41FF-8F40-F24BCD7B6B04}"/>
              </a:ext>
            </a:extLst>
          </p:cNvPr>
          <p:cNvSpPr>
            <a:spLocks noGrp="1"/>
          </p:cNvSpPr>
          <p:nvPr>
            <p:ph type="title"/>
          </p:nvPr>
        </p:nvSpPr>
        <p:spPr>
          <a:xfrm>
            <a:off x="471488" y="527404"/>
            <a:ext cx="5915025" cy="1914702"/>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xmlns="" id="{57E9A920-8A41-441D-A89D-8F74DB39075A}"/>
              </a:ext>
            </a:extLst>
          </p:cNvPr>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xmlns="" id="{85803482-884A-4661-A038-35F1AB0D01A2}"/>
              </a:ext>
            </a:extLst>
          </p:cNvPr>
          <p:cNvSpPr>
            <a:spLocks noGrp="1"/>
          </p:cNvSpPr>
          <p:nvPr>
            <p:ph type="dt" sz="half" idx="2"/>
          </p:nvPr>
        </p:nvSpPr>
        <p:spPr>
          <a:xfrm>
            <a:off x="471488" y="9181395"/>
            <a:ext cx="1543050" cy="527403"/>
          </a:xfrm>
          <a:prstGeom prst="rect">
            <a:avLst/>
          </a:prstGeom>
        </p:spPr>
        <p:txBody>
          <a:bodyPr vert="horz" lIns="91440" tIns="45720" rIns="91440" bIns="45720" rtlCol="0" anchor="ctr"/>
          <a:lstStyle>
            <a:lvl1pPr algn="l">
              <a:defRPr sz="675">
                <a:solidFill>
                  <a:schemeClr val="tx1">
                    <a:tint val="75000"/>
                  </a:schemeClr>
                </a:solidFill>
              </a:defRPr>
            </a:lvl1pPr>
          </a:lstStyle>
          <a:p>
            <a:fld id="{C6617368-89B6-4E60-92F4-36ED360B290C}" type="datetimeFigureOut">
              <a:rPr lang="fr-FR" smtClean="0"/>
              <a:pPr/>
              <a:t>15/01/2024</a:t>
            </a:fld>
            <a:endParaRPr lang="fr-FR"/>
          </a:p>
        </p:txBody>
      </p:sp>
      <p:sp>
        <p:nvSpPr>
          <p:cNvPr id="5" name="Espace réservé du pied de page 4">
            <a:extLst>
              <a:ext uri="{FF2B5EF4-FFF2-40B4-BE49-F238E27FC236}">
                <a16:creationId xmlns:a16="http://schemas.microsoft.com/office/drawing/2014/main" xmlns="" id="{2CA4BAF6-A07B-46AB-BE62-0D6BBBDE8DCD}"/>
              </a:ext>
            </a:extLst>
          </p:cNvPr>
          <p:cNvSpPr>
            <a:spLocks noGrp="1"/>
          </p:cNvSpPr>
          <p:nvPr>
            <p:ph type="ftr" sz="quarter" idx="3"/>
          </p:nvPr>
        </p:nvSpPr>
        <p:spPr>
          <a:xfrm>
            <a:off x="2271713" y="9181395"/>
            <a:ext cx="2314575" cy="527403"/>
          </a:xfrm>
          <a:prstGeom prst="rect">
            <a:avLst/>
          </a:prstGeom>
        </p:spPr>
        <p:txBody>
          <a:bodyPr vert="horz" lIns="91440" tIns="45720" rIns="91440" bIns="45720" rtlCol="0" anchor="ctr"/>
          <a:lstStyle>
            <a:lvl1pPr algn="ctr">
              <a:defRPr sz="675">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xmlns="" id="{0F42004A-D4A4-42D7-B402-309777D75105}"/>
              </a:ext>
            </a:extLst>
          </p:cNvPr>
          <p:cNvSpPr>
            <a:spLocks noGrp="1"/>
          </p:cNvSpPr>
          <p:nvPr>
            <p:ph type="sldNum" sz="quarter" idx="4"/>
          </p:nvPr>
        </p:nvSpPr>
        <p:spPr>
          <a:xfrm>
            <a:off x="4843463" y="9181395"/>
            <a:ext cx="1543050" cy="527403"/>
          </a:xfrm>
          <a:prstGeom prst="rect">
            <a:avLst/>
          </a:prstGeom>
        </p:spPr>
        <p:txBody>
          <a:bodyPr vert="horz" lIns="91440" tIns="45720" rIns="91440" bIns="45720" rtlCol="0" anchor="ctr"/>
          <a:lstStyle>
            <a:lvl1pPr algn="r">
              <a:defRPr sz="675">
                <a:solidFill>
                  <a:schemeClr val="tx1">
                    <a:tint val="75000"/>
                  </a:schemeClr>
                </a:solidFill>
              </a:defRPr>
            </a:lvl1pPr>
          </a:lstStyle>
          <a:p>
            <a:fld id="{5279C092-6333-4AA9-A3D8-EBFE61A2DB01}" type="slidenum">
              <a:rPr lang="fr-FR" smtClean="0"/>
              <a:pPr/>
              <a:t>‹N°›</a:t>
            </a:fld>
            <a:endParaRPr lang="fr-FR"/>
          </a:p>
        </p:txBody>
      </p:sp>
    </p:spTree>
    <p:extLst>
      <p:ext uri="{BB962C8B-B14F-4D97-AF65-F5344CB8AC3E}">
        <p14:creationId xmlns:p14="http://schemas.microsoft.com/office/powerpoint/2010/main" val="3530612732"/>
      </p:ext>
    </p:extLst>
  </p:cSld>
  <p:clrMap bg1="lt1" tx1="dk1" bg2="lt2" tx2="dk2" accent1="accent1" accent2="accent2" accent3="accent3" accent4="accent4" accent5="accent5" accent6="accent6" hlink="hlink" folHlink="folHlink"/>
  <p:sldLayoutIdLst>
    <p:sldLayoutId id="2147483765" r:id="rId1"/>
    <p:sldLayoutId id="2147483766" r:id="rId2"/>
    <p:sldLayoutId id="2147483767" r:id="rId3"/>
    <p:sldLayoutId id="2147483768" r:id="rId4"/>
    <p:sldLayoutId id="2147483769" r:id="rId5"/>
    <p:sldLayoutId id="2147483770" r:id="rId6"/>
    <p:sldLayoutId id="2147483771" r:id="rId7"/>
    <p:sldLayoutId id="2147483772" r:id="rId8"/>
    <p:sldLayoutId id="2147483773" r:id="rId9"/>
    <p:sldLayoutId id="2147483774" r:id="rId10"/>
    <p:sldLayoutId id="2147483775" r:id="rId11"/>
  </p:sldLayoutIdLst>
  <p:txStyles>
    <p:titleStyle>
      <a:lvl1pPr algn="l" defTabSz="514350" rtl="0" eaLnBrk="1" latinLnBrk="0" hangingPunct="1">
        <a:lnSpc>
          <a:spcPct val="90000"/>
        </a:lnSpc>
        <a:spcBef>
          <a:spcPct val="0"/>
        </a:spcBef>
        <a:buNone/>
        <a:defRPr sz="2475" kern="1200">
          <a:solidFill>
            <a:schemeClr val="tx1"/>
          </a:solidFill>
          <a:latin typeface="+mj-lt"/>
          <a:ea typeface="+mj-ea"/>
          <a:cs typeface="+mj-cs"/>
        </a:defRPr>
      </a:lvl1pPr>
    </p:titleStyle>
    <p:bodyStyle>
      <a:lvl1pPr marL="128588" indent="-128588" algn="l" defTabSz="514350" rtl="0" eaLnBrk="1" latinLnBrk="0" hangingPunct="1">
        <a:lnSpc>
          <a:spcPct val="90000"/>
        </a:lnSpc>
        <a:spcBef>
          <a:spcPts val="563"/>
        </a:spcBef>
        <a:buFont typeface="Arial" panose="020B0604020202020204" pitchFamily="34" charset="0"/>
        <a:buChar char="•"/>
        <a:defRPr sz="1575" kern="1200">
          <a:solidFill>
            <a:schemeClr val="tx1"/>
          </a:solidFill>
          <a:latin typeface="+mn-lt"/>
          <a:ea typeface="+mn-ea"/>
          <a:cs typeface="+mn-cs"/>
        </a:defRPr>
      </a:lvl1pPr>
      <a:lvl2pPr marL="385763" indent="-128588" algn="l" defTabSz="514350" rtl="0" eaLnBrk="1" latinLnBrk="0" hangingPunct="1">
        <a:lnSpc>
          <a:spcPct val="90000"/>
        </a:lnSpc>
        <a:spcBef>
          <a:spcPts val="281"/>
        </a:spcBef>
        <a:buFont typeface="Arial" panose="020B0604020202020204" pitchFamily="34" charset="0"/>
        <a:buChar char="•"/>
        <a:defRPr sz="1350" kern="1200">
          <a:solidFill>
            <a:schemeClr val="tx1"/>
          </a:solidFill>
          <a:latin typeface="+mn-lt"/>
          <a:ea typeface="+mn-ea"/>
          <a:cs typeface="+mn-cs"/>
        </a:defRPr>
      </a:lvl2pPr>
      <a:lvl3pPr marL="642938" indent="-128588" algn="l" defTabSz="514350" rtl="0" eaLnBrk="1" latinLnBrk="0" hangingPunct="1">
        <a:lnSpc>
          <a:spcPct val="90000"/>
        </a:lnSpc>
        <a:spcBef>
          <a:spcPts val="281"/>
        </a:spcBef>
        <a:buFont typeface="Arial" panose="020B0604020202020204" pitchFamily="34" charset="0"/>
        <a:buChar char="•"/>
        <a:defRPr sz="1125" kern="1200">
          <a:solidFill>
            <a:schemeClr val="tx1"/>
          </a:solidFill>
          <a:latin typeface="+mn-lt"/>
          <a:ea typeface="+mn-ea"/>
          <a:cs typeface="+mn-cs"/>
        </a:defRPr>
      </a:lvl3pPr>
      <a:lvl4pPr marL="9001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4pPr>
      <a:lvl5pPr marL="11572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p:bodyStyle>
    <p:otherStyle>
      <a:defPPr>
        <a:defRPr lang="fr-FR"/>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dailymotion.com/video/xggk18"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4.xml"/><Relationship Id="rId5" Type="http://schemas.openxmlformats.org/officeDocument/2006/relationships/hyperlink" Target="https://pixabay.com/fr/%C3%A0-feuilles-persistantes-sapin-vert-296830/" TargetMode="Externa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ZoneTexte 11">
            <a:extLst>
              <a:ext uri="{FF2B5EF4-FFF2-40B4-BE49-F238E27FC236}">
                <a16:creationId xmlns:a16="http://schemas.microsoft.com/office/drawing/2014/main" xmlns="" id="{B9D72695-7C47-43C4-9FA4-CE3A2633D7A9}"/>
              </a:ext>
            </a:extLst>
          </p:cNvPr>
          <p:cNvSpPr txBox="1"/>
          <p:nvPr/>
        </p:nvSpPr>
        <p:spPr>
          <a:xfrm>
            <a:off x="457847" y="1828405"/>
            <a:ext cx="6026251" cy="338554"/>
          </a:xfrm>
          <a:custGeom>
            <a:avLst/>
            <a:gdLst>
              <a:gd name="connsiteX0" fmla="*/ 0 w 6026251"/>
              <a:gd name="connsiteY0" fmla="*/ 0 h 338554"/>
              <a:gd name="connsiteX1" fmla="*/ 549058 w 6026251"/>
              <a:gd name="connsiteY1" fmla="*/ 0 h 338554"/>
              <a:gd name="connsiteX2" fmla="*/ 1158379 w 6026251"/>
              <a:gd name="connsiteY2" fmla="*/ 0 h 338554"/>
              <a:gd name="connsiteX3" fmla="*/ 1707438 w 6026251"/>
              <a:gd name="connsiteY3" fmla="*/ 0 h 338554"/>
              <a:gd name="connsiteX4" fmla="*/ 2437284 w 6026251"/>
              <a:gd name="connsiteY4" fmla="*/ 0 h 338554"/>
              <a:gd name="connsiteX5" fmla="*/ 3106867 w 6026251"/>
              <a:gd name="connsiteY5" fmla="*/ 0 h 338554"/>
              <a:gd name="connsiteX6" fmla="*/ 3776451 w 6026251"/>
              <a:gd name="connsiteY6" fmla="*/ 0 h 338554"/>
              <a:gd name="connsiteX7" fmla="*/ 4566559 w 6026251"/>
              <a:gd name="connsiteY7" fmla="*/ 0 h 338554"/>
              <a:gd name="connsiteX8" fmla="*/ 5296405 w 6026251"/>
              <a:gd name="connsiteY8" fmla="*/ 0 h 338554"/>
              <a:gd name="connsiteX9" fmla="*/ 6026251 w 6026251"/>
              <a:gd name="connsiteY9" fmla="*/ 0 h 338554"/>
              <a:gd name="connsiteX10" fmla="*/ 6026251 w 6026251"/>
              <a:gd name="connsiteY10" fmla="*/ 338554 h 338554"/>
              <a:gd name="connsiteX11" fmla="*/ 5537455 w 6026251"/>
              <a:gd name="connsiteY11" fmla="*/ 338554 h 338554"/>
              <a:gd name="connsiteX12" fmla="*/ 4988397 w 6026251"/>
              <a:gd name="connsiteY12" fmla="*/ 338554 h 338554"/>
              <a:gd name="connsiteX13" fmla="*/ 4258551 w 6026251"/>
              <a:gd name="connsiteY13" fmla="*/ 338554 h 338554"/>
              <a:gd name="connsiteX14" fmla="*/ 3468442 w 6026251"/>
              <a:gd name="connsiteY14" fmla="*/ 338554 h 338554"/>
              <a:gd name="connsiteX15" fmla="*/ 2859121 w 6026251"/>
              <a:gd name="connsiteY15" fmla="*/ 338554 h 338554"/>
              <a:gd name="connsiteX16" fmla="*/ 2069013 w 6026251"/>
              <a:gd name="connsiteY16" fmla="*/ 338554 h 338554"/>
              <a:gd name="connsiteX17" fmla="*/ 1519954 w 6026251"/>
              <a:gd name="connsiteY17" fmla="*/ 338554 h 338554"/>
              <a:gd name="connsiteX18" fmla="*/ 1031159 w 6026251"/>
              <a:gd name="connsiteY18" fmla="*/ 338554 h 338554"/>
              <a:gd name="connsiteX19" fmla="*/ 0 w 6026251"/>
              <a:gd name="connsiteY19" fmla="*/ 338554 h 338554"/>
              <a:gd name="connsiteX20" fmla="*/ 0 w 6026251"/>
              <a:gd name="connsiteY20" fmla="*/ 0 h 3385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6026251" h="338554" fill="none" extrusionOk="0">
                <a:moveTo>
                  <a:pt x="0" y="0"/>
                </a:moveTo>
                <a:cubicBezTo>
                  <a:pt x="117346" y="14491"/>
                  <a:pt x="277267" y="-17456"/>
                  <a:pt x="549058" y="0"/>
                </a:cubicBezTo>
                <a:cubicBezTo>
                  <a:pt x="820849" y="17456"/>
                  <a:pt x="1030506" y="-23688"/>
                  <a:pt x="1158379" y="0"/>
                </a:cubicBezTo>
                <a:cubicBezTo>
                  <a:pt x="1286252" y="23688"/>
                  <a:pt x="1560586" y="24480"/>
                  <a:pt x="1707438" y="0"/>
                </a:cubicBezTo>
                <a:cubicBezTo>
                  <a:pt x="1854290" y="-24480"/>
                  <a:pt x="2140954" y="-29493"/>
                  <a:pt x="2437284" y="0"/>
                </a:cubicBezTo>
                <a:cubicBezTo>
                  <a:pt x="2733614" y="29493"/>
                  <a:pt x="2823521" y="20629"/>
                  <a:pt x="3106867" y="0"/>
                </a:cubicBezTo>
                <a:cubicBezTo>
                  <a:pt x="3390213" y="-20629"/>
                  <a:pt x="3526524" y="-10287"/>
                  <a:pt x="3776451" y="0"/>
                </a:cubicBezTo>
                <a:cubicBezTo>
                  <a:pt x="4026378" y="10287"/>
                  <a:pt x="4309453" y="-8279"/>
                  <a:pt x="4566559" y="0"/>
                </a:cubicBezTo>
                <a:cubicBezTo>
                  <a:pt x="4823665" y="8279"/>
                  <a:pt x="4948835" y="2569"/>
                  <a:pt x="5296405" y="0"/>
                </a:cubicBezTo>
                <a:cubicBezTo>
                  <a:pt x="5643975" y="-2569"/>
                  <a:pt x="5723581" y="4652"/>
                  <a:pt x="6026251" y="0"/>
                </a:cubicBezTo>
                <a:cubicBezTo>
                  <a:pt x="6029245" y="137634"/>
                  <a:pt x="6037493" y="188874"/>
                  <a:pt x="6026251" y="338554"/>
                </a:cubicBezTo>
                <a:cubicBezTo>
                  <a:pt x="5848496" y="322874"/>
                  <a:pt x="5687967" y="335205"/>
                  <a:pt x="5537455" y="338554"/>
                </a:cubicBezTo>
                <a:cubicBezTo>
                  <a:pt x="5386943" y="341903"/>
                  <a:pt x="5164111" y="358161"/>
                  <a:pt x="4988397" y="338554"/>
                </a:cubicBezTo>
                <a:cubicBezTo>
                  <a:pt x="4812683" y="318947"/>
                  <a:pt x="4566417" y="320401"/>
                  <a:pt x="4258551" y="338554"/>
                </a:cubicBezTo>
                <a:cubicBezTo>
                  <a:pt x="3950685" y="356707"/>
                  <a:pt x="3720297" y="300504"/>
                  <a:pt x="3468442" y="338554"/>
                </a:cubicBezTo>
                <a:cubicBezTo>
                  <a:pt x="3216587" y="376604"/>
                  <a:pt x="3114118" y="319332"/>
                  <a:pt x="2859121" y="338554"/>
                </a:cubicBezTo>
                <a:cubicBezTo>
                  <a:pt x="2604124" y="357776"/>
                  <a:pt x="2291614" y="323249"/>
                  <a:pt x="2069013" y="338554"/>
                </a:cubicBezTo>
                <a:cubicBezTo>
                  <a:pt x="1846412" y="353859"/>
                  <a:pt x="1762181" y="315725"/>
                  <a:pt x="1519954" y="338554"/>
                </a:cubicBezTo>
                <a:cubicBezTo>
                  <a:pt x="1277727" y="361383"/>
                  <a:pt x="1183348" y="325725"/>
                  <a:pt x="1031159" y="338554"/>
                </a:cubicBezTo>
                <a:cubicBezTo>
                  <a:pt x="878971" y="351383"/>
                  <a:pt x="267482" y="337202"/>
                  <a:pt x="0" y="338554"/>
                </a:cubicBezTo>
                <a:cubicBezTo>
                  <a:pt x="-11127" y="192781"/>
                  <a:pt x="-4913" y="121165"/>
                  <a:pt x="0" y="0"/>
                </a:cubicBezTo>
                <a:close/>
              </a:path>
              <a:path w="6026251" h="338554" stroke="0" extrusionOk="0">
                <a:moveTo>
                  <a:pt x="0" y="0"/>
                </a:moveTo>
                <a:cubicBezTo>
                  <a:pt x="278937" y="16654"/>
                  <a:pt x="346176" y="27820"/>
                  <a:pt x="609321" y="0"/>
                </a:cubicBezTo>
                <a:cubicBezTo>
                  <a:pt x="872466" y="-27820"/>
                  <a:pt x="863708" y="1750"/>
                  <a:pt x="1098117" y="0"/>
                </a:cubicBezTo>
                <a:cubicBezTo>
                  <a:pt x="1332526" y="-1750"/>
                  <a:pt x="1683907" y="-15139"/>
                  <a:pt x="1888225" y="0"/>
                </a:cubicBezTo>
                <a:cubicBezTo>
                  <a:pt x="2092543" y="15139"/>
                  <a:pt x="2368690" y="-3771"/>
                  <a:pt x="2497546" y="0"/>
                </a:cubicBezTo>
                <a:cubicBezTo>
                  <a:pt x="2626402" y="3771"/>
                  <a:pt x="2891211" y="5770"/>
                  <a:pt x="3106867" y="0"/>
                </a:cubicBezTo>
                <a:cubicBezTo>
                  <a:pt x="3322523" y="-5770"/>
                  <a:pt x="3692322" y="3819"/>
                  <a:pt x="3896976" y="0"/>
                </a:cubicBezTo>
                <a:cubicBezTo>
                  <a:pt x="4101630" y="-3819"/>
                  <a:pt x="4210743" y="16123"/>
                  <a:pt x="4446034" y="0"/>
                </a:cubicBezTo>
                <a:cubicBezTo>
                  <a:pt x="4681325" y="-16123"/>
                  <a:pt x="5004707" y="24592"/>
                  <a:pt x="5236143" y="0"/>
                </a:cubicBezTo>
                <a:cubicBezTo>
                  <a:pt x="5467579" y="-24592"/>
                  <a:pt x="5641372" y="-13828"/>
                  <a:pt x="6026251" y="0"/>
                </a:cubicBezTo>
                <a:cubicBezTo>
                  <a:pt x="6028024" y="159082"/>
                  <a:pt x="6013731" y="186429"/>
                  <a:pt x="6026251" y="338554"/>
                </a:cubicBezTo>
                <a:cubicBezTo>
                  <a:pt x="5877379" y="323938"/>
                  <a:pt x="5668281" y="317094"/>
                  <a:pt x="5356668" y="338554"/>
                </a:cubicBezTo>
                <a:cubicBezTo>
                  <a:pt x="5045055" y="360014"/>
                  <a:pt x="5051197" y="338934"/>
                  <a:pt x="4747347" y="338554"/>
                </a:cubicBezTo>
                <a:cubicBezTo>
                  <a:pt x="4443497" y="338174"/>
                  <a:pt x="4216787" y="357384"/>
                  <a:pt x="3957238" y="338554"/>
                </a:cubicBezTo>
                <a:cubicBezTo>
                  <a:pt x="3697689" y="319724"/>
                  <a:pt x="3484098" y="375189"/>
                  <a:pt x="3167130" y="338554"/>
                </a:cubicBezTo>
                <a:cubicBezTo>
                  <a:pt x="2850162" y="301919"/>
                  <a:pt x="2860123" y="312294"/>
                  <a:pt x="2618071" y="338554"/>
                </a:cubicBezTo>
                <a:cubicBezTo>
                  <a:pt x="2376019" y="364814"/>
                  <a:pt x="2238219" y="348499"/>
                  <a:pt x="1948488" y="338554"/>
                </a:cubicBezTo>
                <a:cubicBezTo>
                  <a:pt x="1658757" y="328609"/>
                  <a:pt x="1369875" y="376295"/>
                  <a:pt x="1158379" y="338554"/>
                </a:cubicBezTo>
                <a:cubicBezTo>
                  <a:pt x="946883" y="300813"/>
                  <a:pt x="424810" y="337273"/>
                  <a:pt x="0" y="338554"/>
                </a:cubicBezTo>
                <a:cubicBezTo>
                  <a:pt x="15108" y="231889"/>
                  <a:pt x="-13620" y="153216"/>
                  <a:pt x="0" y="0"/>
                </a:cubicBezTo>
                <a:close/>
              </a:path>
            </a:pathLst>
          </a:custGeom>
          <a:ln>
            <a:noFill/>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6"/>
          </a:lnRef>
          <a:fillRef idx="1">
            <a:schemeClr val="lt1"/>
          </a:fillRef>
          <a:effectRef idx="0">
            <a:schemeClr val="accent6"/>
          </a:effectRef>
          <a:fontRef idx="minor">
            <a:schemeClr val="dk1"/>
          </a:fontRef>
        </p:style>
        <p:txBody>
          <a:bodyPr wrap="square" rtlCol="0">
            <a:spAutoFit/>
          </a:bodyPr>
          <a:lstStyle/>
          <a:p>
            <a:endParaRPr lang="fr-FR" sz="1600" b="1" dirty="0">
              <a:solidFill>
                <a:schemeClr val="tx1"/>
              </a:solidFill>
            </a:endParaRPr>
          </a:p>
        </p:txBody>
      </p:sp>
      <p:sp>
        <p:nvSpPr>
          <p:cNvPr id="4" name="ZoneTexte 3">
            <a:extLst>
              <a:ext uri="{FF2B5EF4-FFF2-40B4-BE49-F238E27FC236}">
                <a16:creationId xmlns:a16="http://schemas.microsoft.com/office/drawing/2014/main" xmlns="" id="{FDB1D204-C454-4B07-89C7-907092ED3B76}"/>
              </a:ext>
            </a:extLst>
          </p:cNvPr>
          <p:cNvSpPr txBox="1"/>
          <p:nvPr/>
        </p:nvSpPr>
        <p:spPr>
          <a:xfrm>
            <a:off x="297456" y="353568"/>
            <a:ext cx="3690650" cy="707886"/>
          </a:xfrm>
          <a:prstGeom prst="rect">
            <a:avLst/>
          </a:prstGeom>
          <a:solidFill>
            <a:schemeClr val="accent6"/>
          </a:solidFill>
        </p:spPr>
        <p:txBody>
          <a:bodyPr wrap="square" rtlCol="0">
            <a:spAutoFit/>
          </a:bodyPr>
          <a:lstStyle/>
          <a:p>
            <a:r>
              <a:rPr lang="fr-FR" sz="4000" dirty="0">
                <a:solidFill>
                  <a:schemeClr val="bg1"/>
                </a:solidFill>
                <a:latin typeface="Arial Black" panose="020B0A04020102020204" pitchFamily="34" charset="0"/>
              </a:rPr>
              <a:t>FLASH INFO</a:t>
            </a:r>
          </a:p>
        </p:txBody>
      </p:sp>
      <p:sp>
        <p:nvSpPr>
          <p:cNvPr id="5" name="ZoneTexte 4">
            <a:extLst>
              <a:ext uri="{FF2B5EF4-FFF2-40B4-BE49-F238E27FC236}">
                <a16:creationId xmlns:a16="http://schemas.microsoft.com/office/drawing/2014/main" xmlns="" id="{AC097164-9723-4747-AE01-57C429A6A899}"/>
              </a:ext>
            </a:extLst>
          </p:cNvPr>
          <p:cNvSpPr txBox="1"/>
          <p:nvPr/>
        </p:nvSpPr>
        <p:spPr>
          <a:xfrm>
            <a:off x="3988106" y="567766"/>
            <a:ext cx="1782796" cy="1200329"/>
          </a:xfrm>
          <a:prstGeom prst="rect">
            <a:avLst/>
          </a:prstGeom>
          <a:noFill/>
        </p:spPr>
        <p:txBody>
          <a:bodyPr wrap="none" rtlCol="0">
            <a:spAutoFit/>
          </a:bodyPr>
          <a:lstStyle/>
          <a:p>
            <a:r>
              <a:rPr lang="fr-FR" sz="3600" b="1" dirty="0">
                <a:solidFill>
                  <a:schemeClr val="accent6"/>
                </a:solidFill>
              </a:rPr>
              <a:t>GALLUIS</a:t>
            </a:r>
          </a:p>
          <a:p>
            <a:endParaRPr lang="fr-FR" sz="3600" dirty="0"/>
          </a:p>
        </p:txBody>
      </p:sp>
      <p:sp>
        <p:nvSpPr>
          <p:cNvPr id="2" name="Rectangle : coins arrondis 1">
            <a:extLst>
              <a:ext uri="{FF2B5EF4-FFF2-40B4-BE49-F238E27FC236}">
                <a16:creationId xmlns:a16="http://schemas.microsoft.com/office/drawing/2014/main" xmlns="" id="{36988D96-A861-4D7A-9AA3-CF8D028A7C8D}"/>
              </a:ext>
            </a:extLst>
          </p:cNvPr>
          <p:cNvSpPr/>
          <p:nvPr/>
        </p:nvSpPr>
        <p:spPr>
          <a:xfrm>
            <a:off x="126147" y="1485768"/>
            <a:ext cx="6594142" cy="8318631"/>
          </a:xfrm>
          <a:prstGeom prst="roundRect">
            <a:avLst/>
          </a:prstGeom>
          <a:noFill/>
          <a:ln w="349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 name="ZoneTexte 2">
            <a:extLst>
              <a:ext uri="{FF2B5EF4-FFF2-40B4-BE49-F238E27FC236}">
                <a16:creationId xmlns:a16="http://schemas.microsoft.com/office/drawing/2014/main" xmlns="" id="{3192DE20-006B-43F6-9695-992992ED127D}"/>
              </a:ext>
            </a:extLst>
          </p:cNvPr>
          <p:cNvSpPr txBox="1"/>
          <p:nvPr/>
        </p:nvSpPr>
        <p:spPr>
          <a:xfrm>
            <a:off x="297456" y="1121764"/>
            <a:ext cx="1988544" cy="646331"/>
          </a:xfrm>
          <a:prstGeom prst="rect">
            <a:avLst/>
          </a:prstGeom>
          <a:noFill/>
        </p:spPr>
        <p:txBody>
          <a:bodyPr wrap="square" rtlCol="0">
            <a:spAutoFit/>
          </a:bodyPr>
          <a:lstStyle/>
          <a:p>
            <a:r>
              <a:rPr lang="fr-FR" b="1" dirty="0">
                <a:solidFill>
                  <a:schemeClr val="accent6"/>
                </a:solidFill>
              </a:rPr>
              <a:t>Janvier 2024</a:t>
            </a:r>
            <a:r>
              <a:rPr lang="fr-FR" dirty="0">
                <a:solidFill>
                  <a:schemeClr val="accent6"/>
                </a:solidFill>
              </a:rPr>
              <a:t>	</a:t>
            </a:r>
          </a:p>
        </p:txBody>
      </p:sp>
      <p:sp>
        <p:nvSpPr>
          <p:cNvPr id="6" name="ZoneTexte 5">
            <a:extLst>
              <a:ext uri="{FF2B5EF4-FFF2-40B4-BE49-F238E27FC236}">
                <a16:creationId xmlns:a16="http://schemas.microsoft.com/office/drawing/2014/main" xmlns="" id="{21795A81-425F-4D52-A36F-96EBE2727AF3}"/>
              </a:ext>
            </a:extLst>
          </p:cNvPr>
          <p:cNvSpPr txBox="1"/>
          <p:nvPr/>
        </p:nvSpPr>
        <p:spPr>
          <a:xfrm>
            <a:off x="5650012" y="798598"/>
            <a:ext cx="646331" cy="369332"/>
          </a:xfrm>
          <a:prstGeom prst="rect">
            <a:avLst/>
          </a:prstGeom>
          <a:noFill/>
        </p:spPr>
        <p:txBody>
          <a:bodyPr wrap="none" rtlCol="0">
            <a:spAutoFit/>
          </a:bodyPr>
          <a:lstStyle/>
          <a:p>
            <a:r>
              <a:rPr lang="fr-FR" dirty="0">
                <a:solidFill>
                  <a:schemeClr val="accent6"/>
                </a:solidFill>
              </a:rPr>
              <a:t>N°11</a:t>
            </a:r>
          </a:p>
        </p:txBody>
      </p:sp>
      <p:sp>
        <p:nvSpPr>
          <p:cNvPr id="7" name="ZoneTexte 2">
            <a:extLst>
              <a:ext uri="{FF2B5EF4-FFF2-40B4-BE49-F238E27FC236}">
                <a16:creationId xmlns:a16="http://schemas.microsoft.com/office/drawing/2014/main" xmlns="" id="{863546D9-D493-4330-8E5F-463DFD0E37BC}"/>
              </a:ext>
            </a:extLst>
          </p:cNvPr>
          <p:cNvSpPr txBox="1"/>
          <p:nvPr/>
        </p:nvSpPr>
        <p:spPr>
          <a:xfrm>
            <a:off x="180434" y="1379293"/>
            <a:ext cx="6485568" cy="6478697"/>
          </a:xfrm>
          <a:custGeom>
            <a:avLst/>
            <a:gdLst>
              <a:gd name="connsiteX0" fmla="*/ 0 w 6485568"/>
              <a:gd name="connsiteY0" fmla="*/ 0 h 6478697"/>
              <a:gd name="connsiteX1" fmla="*/ 583701 w 6485568"/>
              <a:gd name="connsiteY1" fmla="*/ 0 h 6478697"/>
              <a:gd name="connsiteX2" fmla="*/ 1037691 w 6485568"/>
              <a:gd name="connsiteY2" fmla="*/ 0 h 6478697"/>
              <a:gd name="connsiteX3" fmla="*/ 1815959 w 6485568"/>
              <a:gd name="connsiteY3" fmla="*/ 0 h 6478697"/>
              <a:gd name="connsiteX4" fmla="*/ 2399660 w 6485568"/>
              <a:gd name="connsiteY4" fmla="*/ 0 h 6478697"/>
              <a:gd name="connsiteX5" fmla="*/ 2983361 w 6485568"/>
              <a:gd name="connsiteY5" fmla="*/ 0 h 6478697"/>
              <a:gd name="connsiteX6" fmla="*/ 3761629 w 6485568"/>
              <a:gd name="connsiteY6" fmla="*/ 0 h 6478697"/>
              <a:gd name="connsiteX7" fmla="*/ 4280475 w 6485568"/>
              <a:gd name="connsiteY7" fmla="*/ 0 h 6478697"/>
              <a:gd name="connsiteX8" fmla="*/ 5058743 w 6485568"/>
              <a:gd name="connsiteY8" fmla="*/ 0 h 6478697"/>
              <a:gd name="connsiteX9" fmla="*/ 5837011 w 6485568"/>
              <a:gd name="connsiteY9" fmla="*/ 0 h 6478697"/>
              <a:gd name="connsiteX10" fmla="*/ 6485568 w 6485568"/>
              <a:gd name="connsiteY10" fmla="*/ 0 h 6478697"/>
              <a:gd name="connsiteX11" fmla="*/ 6485568 w 6485568"/>
              <a:gd name="connsiteY11" fmla="*/ 777444 h 6478697"/>
              <a:gd name="connsiteX12" fmla="*/ 6485568 w 6485568"/>
              <a:gd name="connsiteY12" fmla="*/ 1490100 h 6478697"/>
              <a:gd name="connsiteX13" fmla="*/ 6485568 w 6485568"/>
              <a:gd name="connsiteY13" fmla="*/ 1943609 h 6478697"/>
              <a:gd name="connsiteX14" fmla="*/ 6485568 w 6485568"/>
              <a:gd name="connsiteY14" fmla="*/ 2591479 h 6478697"/>
              <a:gd name="connsiteX15" fmla="*/ 6485568 w 6485568"/>
              <a:gd name="connsiteY15" fmla="*/ 3239349 h 6478697"/>
              <a:gd name="connsiteX16" fmla="*/ 6485568 w 6485568"/>
              <a:gd name="connsiteY16" fmla="*/ 3887218 h 6478697"/>
              <a:gd name="connsiteX17" fmla="*/ 6485568 w 6485568"/>
              <a:gd name="connsiteY17" fmla="*/ 4599875 h 6478697"/>
              <a:gd name="connsiteX18" fmla="*/ 6485568 w 6485568"/>
              <a:gd name="connsiteY18" fmla="*/ 5312532 h 6478697"/>
              <a:gd name="connsiteX19" fmla="*/ 6485568 w 6485568"/>
              <a:gd name="connsiteY19" fmla="*/ 6478697 h 6478697"/>
              <a:gd name="connsiteX20" fmla="*/ 6031578 w 6485568"/>
              <a:gd name="connsiteY20" fmla="*/ 6478697 h 6478697"/>
              <a:gd name="connsiteX21" fmla="*/ 5253310 w 6485568"/>
              <a:gd name="connsiteY21" fmla="*/ 6478697 h 6478697"/>
              <a:gd name="connsiteX22" fmla="*/ 4604753 w 6485568"/>
              <a:gd name="connsiteY22" fmla="*/ 6478697 h 6478697"/>
              <a:gd name="connsiteX23" fmla="*/ 4085908 w 6485568"/>
              <a:gd name="connsiteY23" fmla="*/ 6478697 h 6478697"/>
              <a:gd name="connsiteX24" fmla="*/ 3437351 w 6485568"/>
              <a:gd name="connsiteY24" fmla="*/ 6478697 h 6478697"/>
              <a:gd name="connsiteX25" fmla="*/ 2983361 w 6485568"/>
              <a:gd name="connsiteY25" fmla="*/ 6478697 h 6478697"/>
              <a:gd name="connsiteX26" fmla="*/ 2529372 w 6485568"/>
              <a:gd name="connsiteY26" fmla="*/ 6478697 h 6478697"/>
              <a:gd name="connsiteX27" fmla="*/ 1880815 w 6485568"/>
              <a:gd name="connsiteY27" fmla="*/ 6478697 h 6478697"/>
              <a:gd name="connsiteX28" fmla="*/ 1361969 w 6485568"/>
              <a:gd name="connsiteY28" fmla="*/ 6478697 h 6478697"/>
              <a:gd name="connsiteX29" fmla="*/ 648557 w 6485568"/>
              <a:gd name="connsiteY29" fmla="*/ 6478697 h 6478697"/>
              <a:gd name="connsiteX30" fmla="*/ 0 w 6485568"/>
              <a:gd name="connsiteY30" fmla="*/ 6478697 h 6478697"/>
              <a:gd name="connsiteX31" fmla="*/ 0 w 6485568"/>
              <a:gd name="connsiteY31" fmla="*/ 5766040 h 6478697"/>
              <a:gd name="connsiteX32" fmla="*/ 0 w 6485568"/>
              <a:gd name="connsiteY32" fmla="*/ 5053384 h 6478697"/>
              <a:gd name="connsiteX33" fmla="*/ 0 w 6485568"/>
              <a:gd name="connsiteY33" fmla="*/ 4535088 h 6478697"/>
              <a:gd name="connsiteX34" fmla="*/ 0 w 6485568"/>
              <a:gd name="connsiteY34" fmla="*/ 3822431 h 6478697"/>
              <a:gd name="connsiteX35" fmla="*/ 0 w 6485568"/>
              <a:gd name="connsiteY35" fmla="*/ 3044988 h 6478697"/>
              <a:gd name="connsiteX36" fmla="*/ 0 w 6485568"/>
              <a:gd name="connsiteY36" fmla="*/ 2461905 h 6478697"/>
              <a:gd name="connsiteX37" fmla="*/ 0 w 6485568"/>
              <a:gd name="connsiteY37" fmla="*/ 1684461 h 6478697"/>
              <a:gd name="connsiteX38" fmla="*/ 0 w 6485568"/>
              <a:gd name="connsiteY38" fmla="*/ 1166165 h 6478697"/>
              <a:gd name="connsiteX39" fmla="*/ 0 w 6485568"/>
              <a:gd name="connsiteY39" fmla="*/ 712657 h 6478697"/>
              <a:gd name="connsiteX40" fmla="*/ 0 w 6485568"/>
              <a:gd name="connsiteY40" fmla="*/ 0 h 64786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Lst>
            <a:rect l="l" t="t" r="r" b="b"/>
            <a:pathLst>
              <a:path w="6485568" h="6478697" extrusionOk="0">
                <a:moveTo>
                  <a:pt x="0" y="0"/>
                </a:moveTo>
                <a:cubicBezTo>
                  <a:pt x="197373" y="-24852"/>
                  <a:pt x="434339" y="-27177"/>
                  <a:pt x="583701" y="0"/>
                </a:cubicBezTo>
                <a:cubicBezTo>
                  <a:pt x="733063" y="27177"/>
                  <a:pt x="885041" y="6961"/>
                  <a:pt x="1037691" y="0"/>
                </a:cubicBezTo>
                <a:cubicBezTo>
                  <a:pt x="1190341" y="-6961"/>
                  <a:pt x="1438167" y="38665"/>
                  <a:pt x="1815959" y="0"/>
                </a:cubicBezTo>
                <a:cubicBezTo>
                  <a:pt x="2193751" y="-38665"/>
                  <a:pt x="2228373" y="-21100"/>
                  <a:pt x="2399660" y="0"/>
                </a:cubicBezTo>
                <a:cubicBezTo>
                  <a:pt x="2570947" y="21100"/>
                  <a:pt x="2819929" y="10158"/>
                  <a:pt x="2983361" y="0"/>
                </a:cubicBezTo>
                <a:cubicBezTo>
                  <a:pt x="3146793" y="-10158"/>
                  <a:pt x="3446331" y="-16631"/>
                  <a:pt x="3761629" y="0"/>
                </a:cubicBezTo>
                <a:cubicBezTo>
                  <a:pt x="4076927" y="16631"/>
                  <a:pt x="4027905" y="-9455"/>
                  <a:pt x="4280475" y="0"/>
                </a:cubicBezTo>
                <a:cubicBezTo>
                  <a:pt x="4533045" y="9455"/>
                  <a:pt x="4814463" y="38107"/>
                  <a:pt x="5058743" y="0"/>
                </a:cubicBezTo>
                <a:cubicBezTo>
                  <a:pt x="5303023" y="-38107"/>
                  <a:pt x="5559214" y="27409"/>
                  <a:pt x="5837011" y="0"/>
                </a:cubicBezTo>
                <a:cubicBezTo>
                  <a:pt x="6114808" y="-27409"/>
                  <a:pt x="6208757" y="1317"/>
                  <a:pt x="6485568" y="0"/>
                </a:cubicBezTo>
                <a:cubicBezTo>
                  <a:pt x="6463379" y="381516"/>
                  <a:pt x="6459910" y="464265"/>
                  <a:pt x="6485568" y="777444"/>
                </a:cubicBezTo>
                <a:cubicBezTo>
                  <a:pt x="6511226" y="1090623"/>
                  <a:pt x="6453780" y="1253049"/>
                  <a:pt x="6485568" y="1490100"/>
                </a:cubicBezTo>
                <a:cubicBezTo>
                  <a:pt x="6517356" y="1727151"/>
                  <a:pt x="6479482" y="1749456"/>
                  <a:pt x="6485568" y="1943609"/>
                </a:cubicBezTo>
                <a:cubicBezTo>
                  <a:pt x="6491654" y="2137762"/>
                  <a:pt x="6495363" y="2454292"/>
                  <a:pt x="6485568" y="2591479"/>
                </a:cubicBezTo>
                <a:cubicBezTo>
                  <a:pt x="6475774" y="2728666"/>
                  <a:pt x="6489887" y="2917689"/>
                  <a:pt x="6485568" y="3239349"/>
                </a:cubicBezTo>
                <a:cubicBezTo>
                  <a:pt x="6481250" y="3561009"/>
                  <a:pt x="6502984" y="3584838"/>
                  <a:pt x="6485568" y="3887218"/>
                </a:cubicBezTo>
                <a:cubicBezTo>
                  <a:pt x="6468152" y="4189598"/>
                  <a:pt x="6517573" y="4324564"/>
                  <a:pt x="6485568" y="4599875"/>
                </a:cubicBezTo>
                <a:cubicBezTo>
                  <a:pt x="6453563" y="4875186"/>
                  <a:pt x="6469732" y="5026044"/>
                  <a:pt x="6485568" y="5312532"/>
                </a:cubicBezTo>
                <a:cubicBezTo>
                  <a:pt x="6501404" y="5599020"/>
                  <a:pt x="6509054" y="6077625"/>
                  <a:pt x="6485568" y="6478697"/>
                </a:cubicBezTo>
                <a:cubicBezTo>
                  <a:pt x="6330513" y="6457557"/>
                  <a:pt x="6139562" y="6491379"/>
                  <a:pt x="6031578" y="6478697"/>
                </a:cubicBezTo>
                <a:cubicBezTo>
                  <a:pt x="5923594" y="6466016"/>
                  <a:pt x="5621808" y="6476340"/>
                  <a:pt x="5253310" y="6478697"/>
                </a:cubicBezTo>
                <a:cubicBezTo>
                  <a:pt x="4884812" y="6481054"/>
                  <a:pt x="4777560" y="6490492"/>
                  <a:pt x="4604753" y="6478697"/>
                </a:cubicBezTo>
                <a:cubicBezTo>
                  <a:pt x="4431946" y="6466902"/>
                  <a:pt x="4202404" y="6472587"/>
                  <a:pt x="4085908" y="6478697"/>
                </a:cubicBezTo>
                <a:cubicBezTo>
                  <a:pt x="3969412" y="6484807"/>
                  <a:pt x="3630507" y="6449607"/>
                  <a:pt x="3437351" y="6478697"/>
                </a:cubicBezTo>
                <a:cubicBezTo>
                  <a:pt x="3244195" y="6507787"/>
                  <a:pt x="3127859" y="6475762"/>
                  <a:pt x="2983361" y="6478697"/>
                </a:cubicBezTo>
                <a:cubicBezTo>
                  <a:pt x="2838863" y="6481633"/>
                  <a:pt x="2734957" y="6500877"/>
                  <a:pt x="2529372" y="6478697"/>
                </a:cubicBezTo>
                <a:cubicBezTo>
                  <a:pt x="2323787" y="6456517"/>
                  <a:pt x="2040561" y="6474774"/>
                  <a:pt x="1880815" y="6478697"/>
                </a:cubicBezTo>
                <a:cubicBezTo>
                  <a:pt x="1721069" y="6482620"/>
                  <a:pt x="1516360" y="6459856"/>
                  <a:pt x="1361969" y="6478697"/>
                </a:cubicBezTo>
                <a:cubicBezTo>
                  <a:pt x="1207578" y="6497538"/>
                  <a:pt x="824359" y="6447328"/>
                  <a:pt x="648557" y="6478697"/>
                </a:cubicBezTo>
                <a:cubicBezTo>
                  <a:pt x="472755" y="6510066"/>
                  <a:pt x="170677" y="6456020"/>
                  <a:pt x="0" y="6478697"/>
                </a:cubicBezTo>
                <a:cubicBezTo>
                  <a:pt x="-12311" y="6204017"/>
                  <a:pt x="-8533" y="5917648"/>
                  <a:pt x="0" y="5766040"/>
                </a:cubicBezTo>
                <a:cubicBezTo>
                  <a:pt x="8533" y="5614432"/>
                  <a:pt x="31334" y="5337196"/>
                  <a:pt x="0" y="5053384"/>
                </a:cubicBezTo>
                <a:cubicBezTo>
                  <a:pt x="-31334" y="4769572"/>
                  <a:pt x="-25859" y="4739671"/>
                  <a:pt x="0" y="4535088"/>
                </a:cubicBezTo>
                <a:cubicBezTo>
                  <a:pt x="25859" y="4330505"/>
                  <a:pt x="-27278" y="4108723"/>
                  <a:pt x="0" y="3822431"/>
                </a:cubicBezTo>
                <a:cubicBezTo>
                  <a:pt x="27278" y="3536139"/>
                  <a:pt x="9558" y="3244700"/>
                  <a:pt x="0" y="3044988"/>
                </a:cubicBezTo>
                <a:cubicBezTo>
                  <a:pt x="-9558" y="2845276"/>
                  <a:pt x="19940" y="2704893"/>
                  <a:pt x="0" y="2461905"/>
                </a:cubicBezTo>
                <a:cubicBezTo>
                  <a:pt x="-19940" y="2218917"/>
                  <a:pt x="5217" y="1902595"/>
                  <a:pt x="0" y="1684461"/>
                </a:cubicBezTo>
                <a:cubicBezTo>
                  <a:pt x="-5217" y="1466327"/>
                  <a:pt x="3363" y="1360667"/>
                  <a:pt x="0" y="1166165"/>
                </a:cubicBezTo>
                <a:cubicBezTo>
                  <a:pt x="-3363" y="971663"/>
                  <a:pt x="-7105" y="841949"/>
                  <a:pt x="0" y="712657"/>
                </a:cubicBezTo>
                <a:cubicBezTo>
                  <a:pt x="7105" y="583365"/>
                  <a:pt x="3356" y="167820"/>
                  <a:pt x="0" y="0"/>
                </a:cubicBezTo>
                <a:close/>
              </a:path>
            </a:pathLst>
          </a:custGeom>
          <a:noFill/>
          <a:ln>
            <a:noFill/>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6"/>
          </a:lnRef>
          <a:fillRef idx="1">
            <a:schemeClr val="lt1"/>
          </a:fillRef>
          <a:effectRef idx="0">
            <a:schemeClr val="accent6"/>
          </a:effectRef>
          <a:fontRef idx="minor">
            <a:schemeClr val="dk1"/>
          </a:fontRef>
        </p:style>
        <p:txBody>
          <a:bodyPr wrap="square" rtlCol="0">
            <a:spAutoFit/>
          </a:bodyPr>
          <a:lstStyle>
            <a:defPPr>
              <a:defRPr lang="fr-FR"/>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algn="ctr"/>
            <a:endParaRPr lang="fr-FR" b="1" spc="300" dirty="0">
              <a:solidFill>
                <a:srgbClr val="ED7D31"/>
              </a:solidFill>
              <a:latin typeface="Aharoni" panose="02010803020104030203" pitchFamily="2" charset="-79"/>
              <a:cs typeface="Aharoni" panose="02010803020104030203" pitchFamily="2" charset="-79"/>
            </a:endParaRPr>
          </a:p>
          <a:p>
            <a:pPr algn="ctr"/>
            <a:r>
              <a:rPr lang="fr-FR" sz="1600" b="1" spc="300" dirty="0">
                <a:solidFill>
                  <a:srgbClr val="ED7D31"/>
                </a:solidFill>
                <a:latin typeface="Aharoni" panose="02010803020104030203" pitchFamily="2" charset="-79"/>
                <a:cs typeface="Aharoni" panose="02010803020104030203" pitchFamily="2" charset="-79"/>
              </a:rPr>
              <a:t>NOUVELLE RÉGLEMENTATION </a:t>
            </a:r>
          </a:p>
          <a:p>
            <a:pPr algn="ctr"/>
            <a:r>
              <a:rPr lang="fr-FR" sz="1600" b="1" spc="300" dirty="0">
                <a:solidFill>
                  <a:srgbClr val="ED7D31"/>
                </a:solidFill>
                <a:latin typeface="Aharoni" panose="02010803020104030203" pitchFamily="2" charset="-79"/>
                <a:cs typeface="Aharoni" panose="02010803020104030203" pitchFamily="2" charset="-79"/>
              </a:rPr>
              <a:t>TRI</a:t>
            </a:r>
            <a:r>
              <a:rPr lang="fr-FR" sz="1600" b="1" spc="300" dirty="0">
                <a:solidFill>
                  <a:schemeClr val="accent2"/>
                </a:solidFill>
                <a:latin typeface="Aharoni" panose="02010803020104030203" pitchFamily="2" charset="-79"/>
                <a:cs typeface="Aharoni" panose="02010803020104030203" pitchFamily="2" charset="-79"/>
              </a:rPr>
              <a:t> DES DÉCHETS</a:t>
            </a:r>
          </a:p>
          <a:p>
            <a:pPr algn="ctr"/>
            <a:endParaRPr lang="fr-FR" sz="1300" dirty="0">
              <a:solidFill>
                <a:schemeClr val="tx1"/>
              </a:solidFill>
              <a:cs typeface="Arial" panose="020B0604020202020204" pitchFamily="34" charset="0"/>
            </a:endParaRPr>
          </a:p>
          <a:p>
            <a:r>
              <a:rPr lang="fr-FR" sz="1200" b="1" dirty="0">
                <a:solidFill>
                  <a:srgbClr val="00B050"/>
                </a:solidFill>
                <a:cs typeface="Arial" panose="020B0604020202020204" pitchFamily="34" charset="0"/>
              </a:rPr>
              <a:t>À partir du 1</a:t>
            </a:r>
            <a:r>
              <a:rPr lang="fr-FR" sz="1200" b="1" baseline="30000" dirty="0">
                <a:solidFill>
                  <a:srgbClr val="00B050"/>
                </a:solidFill>
                <a:cs typeface="Arial" panose="020B0604020202020204" pitchFamily="34" charset="0"/>
              </a:rPr>
              <a:t>er</a:t>
            </a:r>
            <a:r>
              <a:rPr lang="fr-FR" sz="1200" b="1" dirty="0">
                <a:solidFill>
                  <a:srgbClr val="00B050"/>
                </a:solidFill>
                <a:cs typeface="Arial" panose="020B0604020202020204" pitchFamily="34" charset="0"/>
              </a:rPr>
              <a:t> janvier 2024, l’obligation de tri à la source des biodéchets s’applique à tous, en conformité avec la loi anti-gaspillage de 2020.</a:t>
            </a:r>
            <a:endParaRPr lang="fr-FR" sz="1200" dirty="0">
              <a:solidFill>
                <a:srgbClr val="00B050"/>
              </a:solidFill>
              <a:cs typeface="Arial" panose="020B0604020202020204" pitchFamily="34" charset="0"/>
            </a:endParaRPr>
          </a:p>
          <a:p>
            <a:pPr algn="just"/>
            <a:r>
              <a:rPr lang="fr-FR" sz="1200" dirty="0">
                <a:solidFill>
                  <a:schemeClr val="tx1"/>
                </a:solidFill>
                <a:cs typeface="Arial" panose="020B0604020202020204" pitchFamily="34" charset="0"/>
              </a:rPr>
              <a:t>Aujourd’hui un tiers de la poubelle contient des déchets destinés au compost, mais une fois à la décharge, ces biodéchets sont traités, dépollués voire même incinérés. Un procédé à faible valeur ajoutée, alors que le compostage permet la création d’une matière fertilisante, le compost. Chaque année en France, c’est 5,5 millions de tonnes de biodéchets qui finissent incinérés ou enfouis au lieu d’être compostés et valorisés (source </a:t>
            </a:r>
            <a:r>
              <a:rPr lang="fr-FR" sz="1200" dirty="0" err="1">
                <a:solidFill>
                  <a:schemeClr val="tx1"/>
                </a:solidFill>
                <a:cs typeface="Arial" panose="020B0604020202020204" pitchFamily="34" charset="0"/>
              </a:rPr>
              <a:t>Ademe</a:t>
            </a:r>
            <a:r>
              <a:rPr lang="fr-FR" sz="1200" dirty="0">
                <a:solidFill>
                  <a:schemeClr val="tx1"/>
                </a:solidFill>
                <a:cs typeface="Arial" panose="020B0604020202020204" pitchFamily="34" charset="0"/>
              </a:rPr>
              <a:t>).</a:t>
            </a:r>
            <a:endParaRPr lang="fr-FR" sz="1200" dirty="0">
              <a:solidFill>
                <a:srgbClr val="00B050"/>
              </a:solidFill>
              <a:cs typeface="Arial" panose="020B0604020202020204" pitchFamily="34" charset="0"/>
            </a:endParaRPr>
          </a:p>
          <a:p>
            <a:pPr algn="just"/>
            <a:r>
              <a:rPr lang="fr-FR" sz="1200" dirty="0">
                <a:solidFill>
                  <a:schemeClr val="tx1"/>
                </a:solidFill>
                <a:cs typeface="Arial" panose="020B0604020202020204" pitchFamily="34" charset="0"/>
              </a:rPr>
              <a:t>Pour notre commune, le SIEED étant classé par </a:t>
            </a:r>
            <a:r>
              <a:rPr lang="fr-FR" sz="1200" dirty="0" err="1">
                <a:solidFill>
                  <a:schemeClr val="tx1"/>
                </a:solidFill>
                <a:cs typeface="Arial" panose="020B0604020202020204" pitchFamily="34" charset="0"/>
              </a:rPr>
              <a:t>l’Ademe</a:t>
            </a:r>
            <a:r>
              <a:rPr lang="fr-FR" sz="1200" dirty="0">
                <a:solidFill>
                  <a:schemeClr val="tx1"/>
                </a:solidFill>
                <a:cs typeface="Arial" panose="020B0604020202020204" pitchFamily="34" charset="0"/>
              </a:rPr>
              <a:t> en zone dominante rurale, les biodéchets doivent être valorisés sur place.</a:t>
            </a:r>
          </a:p>
          <a:p>
            <a:pPr algn="just"/>
            <a:r>
              <a:rPr lang="fr-FR" sz="1200" b="1" dirty="0">
                <a:solidFill>
                  <a:schemeClr val="tx1"/>
                </a:solidFill>
                <a:cs typeface="Arial" panose="020B0604020202020204" pitchFamily="34" charset="0"/>
              </a:rPr>
              <a:t>Les composteurs proposés aux particuliers par le SIEED coutent 10 ou 15€ au lieu de 55€. La commune de Galluis vous propose un composteur livré à domicile, et prend à sa charge le coût de ce dernier.</a:t>
            </a:r>
          </a:p>
          <a:p>
            <a:pPr algn="just"/>
            <a:endParaRPr lang="fr-FR" sz="1200" b="1" dirty="0">
              <a:solidFill>
                <a:srgbClr val="ED7D31"/>
              </a:solidFill>
              <a:cs typeface="Arial" panose="020B0604020202020204" pitchFamily="34" charset="0"/>
            </a:endParaRPr>
          </a:p>
          <a:p>
            <a:pPr algn="just"/>
            <a:r>
              <a:rPr lang="fr-FR" sz="1200" b="1" dirty="0">
                <a:solidFill>
                  <a:srgbClr val="ED7D31"/>
                </a:solidFill>
                <a:cs typeface="Arial" panose="020B0604020202020204" pitchFamily="34" charset="0"/>
              </a:rPr>
              <a:t>EMPLACEMENT DU COMPOSTEUR</a:t>
            </a:r>
          </a:p>
          <a:p>
            <a:pPr algn="just"/>
            <a:r>
              <a:rPr lang="fr-FR" sz="1200" dirty="0">
                <a:solidFill>
                  <a:srgbClr val="00B050"/>
                </a:solidFill>
                <a:cs typeface="Arial" panose="020B0604020202020204" pitchFamily="34" charset="0"/>
              </a:rPr>
              <a:t>► </a:t>
            </a:r>
            <a:r>
              <a:rPr lang="fr-FR" sz="1200" dirty="0">
                <a:solidFill>
                  <a:schemeClr val="tx1"/>
                </a:solidFill>
                <a:cs typeface="Arial" panose="020B0604020202020204" pitchFamily="34" charset="0"/>
              </a:rPr>
              <a:t>Placer votre composteur sur un sol nu, bien drainé et légèrement incliné pour éviter la stagnation de l’eau</a:t>
            </a:r>
          </a:p>
          <a:p>
            <a:pPr algn="just"/>
            <a:r>
              <a:rPr lang="fr-FR" sz="1200" dirty="0">
                <a:solidFill>
                  <a:srgbClr val="00B050"/>
                </a:solidFill>
                <a:cs typeface="Arial" panose="020B0604020202020204" pitchFamily="34" charset="0"/>
              </a:rPr>
              <a:t>► </a:t>
            </a:r>
            <a:r>
              <a:rPr lang="fr-FR" sz="1200" dirty="0">
                <a:solidFill>
                  <a:schemeClr val="tx1"/>
                </a:solidFill>
                <a:cs typeface="Arial" panose="020B0604020202020204" pitchFamily="34" charset="0"/>
              </a:rPr>
              <a:t>Choisir un endroit semi-ombragé, à l’abri du vent et bien aéré.</a:t>
            </a:r>
            <a:endParaRPr lang="fr-FR" sz="1200" dirty="0">
              <a:solidFill>
                <a:srgbClr val="00B050"/>
              </a:solidFill>
              <a:cs typeface="Arial" panose="020B0604020202020204" pitchFamily="34" charset="0"/>
            </a:endParaRPr>
          </a:p>
          <a:p>
            <a:pPr algn="just"/>
            <a:r>
              <a:rPr lang="fr-FR" sz="1200" b="1" dirty="0">
                <a:solidFill>
                  <a:srgbClr val="00B050"/>
                </a:solidFill>
                <a:cs typeface="Arial" panose="020B0604020202020204" pitchFamily="34" charset="0"/>
              </a:rPr>
              <a:t>ASTUCES :</a:t>
            </a:r>
          </a:p>
          <a:p>
            <a:pPr algn="just"/>
            <a:r>
              <a:rPr lang="fr-FR" sz="1200" dirty="0">
                <a:solidFill>
                  <a:srgbClr val="ED7D31"/>
                </a:solidFill>
                <a:ea typeface="Calibri" panose="020F0502020204030204" pitchFamily="34" charset="0"/>
                <a:cs typeface="Calibri" panose="020F0502020204030204" pitchFamily="34" charset="0"/>
              </a:rPr>
              <a:t>● </a:t>
            </a:r>
            <a:r>
              <a:rPr lang="fr-FR" sz="1200" dirty="0">
                <a:solidFill>
                  <a:schemeClr val="tx1"/>
                </a:solidFill>
                <a:cs typeface="Arial" panose="020B0604020202020204" pitchFamily="34" charset="0"/>
              </a:rPr>
              <a:t>Les micro-organismes, les vers de terre et le marc de café contribuent activement à la décomposition, les vers de terre en digérant les matières organiques et le marc de café, riche en azote, favorise leur prolifération.</a:t>
            </a:r>
          </a:p>
          <a:p>
            <a:pPr algn="just"/>
            <a:r>
              <a:rPr lang="fr-FR" sz="1200" dirty="0">
                <a:solidFill>
                  <a:srgbClr val="ED7D31"/>
                </a:solidFill>
                <a:ea typeface="Calibri" panose="020F0502020204030204" pitchFamily="34" charset="0"/>
                <a:cs typeface="Calibri" panose="020F0502020204030204" pitchFamily="34" charset="0"/>
              </a:rPr>
              <a:t>●</a:t>
            </a:r>
            <a:r>
              <a:rPr lang="fr-FR" sz="1200" dirty="0">
                <a:solidFill>
                  <a:srgbClr val="C00000"/>
                </a:solidFill>
                <a:ea typeface="Calibri" panose="020F0502020204030204" pitchFamily="34" charset="0"/>
                <a:cs typeface="Calibri" panose="020F0502020204030204" pitchFamily="34" charset="0"/>
              </a:rPr>
              <a:t> </a:t>
            </a:r>
            <a:r>
              <a:rPr lang="fr-FR" sz="1200" dirty="0">
                <a:solidFill>
                  <a:schemeClr val="tx1"/>
                </a:solidFill>
                <a:cs typeface="Arial" panose="020B0604020202020204" pitchFamily="34" charset="0"/>
              </a:rPr>
              <a:t>Placer un grillage au sol avant de mettre vos biodéchets si vous ne souhaitez pas avoir éventuellement des nuisibles comme les surmulots.</a:t>
            </a:r>
          </a:p>
          <a:p>
            <a:pPr algn="just"/>
            <a:endParaRPr lang="fr-FR" sz="1200" dirty="0">
              <a:solidFill>
                <a:schemeClr val="tx1"/>
              </a:solidFill>
              <a:cs typeface="Arial" panose="020B0604020202020204" pitchFamily="34" charset="0"/>
            </a:endParaRPr>
          </a:p>
          <a:p>
            <a:pPr algn="just"/>
            <a:r>
              <a:rPr lang="fr-FR" sz="1200" b="1" dirty="0">
                <a:solidFill>
                  <a:srgbClr val="ED7D31"/>
                </a:solidFill>
                <a:cs typeface="Arial" panose="020B0604020202020204" pitchFamily="34" charset="0"/>
              </a:rPr>
              <a:t>INFORMATION DE L’ADEME EN VIDÉO</a:t>
            </a:r>
          </a:p>
          <a:p>
            <a:pPr algn="just"/>
            <a:r>
              <a:rPr lang="fr-FR" sz="1200" dirty="0">
                <a:solidFill>
                  <a:schemeClr val="tx1"/>
                </a:solidFill>
                <a:cs typeface="Arial" panose="020B0604020202020204" pitchFamily="34" charset="0"/>
              </a:rPr>
              <a:t>Comment faire son compost ? </a:t>
            </a:r>
          </a:p>
          <a:p>
            <a:pPr algn="just"/>
            <a:endParaRPr lang="fr-FR" sz="1200" dirty="0">
              <a:solidFill>
                <a:schemeClr val="tx1"/>
              </a:solidFill>
              <a:cs typeface="Arial" panose="020B0604020202020204" pitchFamily="34" charset="0"/>
            </a:endParaRPr>
          </a:p>
          <a:p>
            <a:pPr algn="just"/>
            <a:endParaRPr lang="fr-FR" sz="1200" dirty="0">
              <a:solidFill>
                <a:schemeClr val="tx1"/>
              </a:solidFill>
            </a:endParaRPr>
          </a:p>
          <a:p>
            <a:endParaRPr lang="fr-FR" sz="1600" dirty="0">
              <a:solidFill>
                <a:schemeClr val="tx1"/>
              </a:solidFill>
            </a:endParaRPr>
          </a:p>
        </p:txBody>
      </p:sp>
      <p:sp>
        <p:nvSpPr>
          <p:cNvPr id="8" name="ZoneTexte 7">
            <a:extLst>
              <a:ext uri="{FF2B5EF4-FFF2-40B4-BE49-F238E27FC236}">
                <a16:creationId xmlns:a16="http://schemas.microsoft.com/office/drawing/2014/main" xmlns="" id="{3AB3E9F0-71DC-5CD1-96BA-46C2C5CF4307}"/>
              </a:ext>
            </a:extLst>
          </p:cNvPr>
          <p:cNvSpPr txBox="1"/>
          <p:nvPr/>
        </p:nvSpPr>
        <p:spPr>
          <a:xfrm>
            <a:off x="2209698" y="6897681"/>
            <a:ext cx="3435281" cy="276999"/>
          </a:xfrm>
          <a:prstGeom prst="rect">
            <a:avLst/>
          </a:prstGeom>
          <a:noFill/>
        </p:spPr>
        <p:txBody>
          <a:bodyPr wrap="square">
            <a:spAutoFit/>
          </a:bodyPr>
          <a:lstStyle/>
          <a:p>
            <a:r>
              <a:rPr lang="fr-FR" sz="1200" u="sng" dirty="0">
                <a:solidFill>
                  <a:srgbClr val="0563C1"/>
                </a:solidFill>
                <a:effectLst/>
                <a:latin typeface="Calibri" panose="020F0502020204030204" pitchFamily="34" charset="0"/>
                <a:ea typeface="Calibri" panose="020F0502020204030204" pitchFamily="34" charset="0"/>
                <a:hlinkClick r:id="rId2"/>
              </a:rPr>
              <a:t>https://www.dailymotion.com/video/xggk18</a:t>
            </a:r>
            <a:r>
              <a:rPr lang="fr-FR" sz="1200" u="sng" dirty="0">
                <a:solidFill>
                  <a:srgbClr val="0563C1"/>
                </a:solidFill>
                <a:effectLst/>
                <a:latin typeface="Calibri" panose="020F0502020204030204" pitchFamily="34" charset="0"/>
                <a:ea typeface="Calibri" panose="020F0502020204030204" pitchFamily="34" charset="0"/>
              </a:rPr>
              <a:t>  </a:t>
            </a:r>
            <a:endParaRPr lang="fr-FR" sz="1200" dirty="0"/>
          </a:p>
        </p:txBody>
      </p:sp>
      <p:sp>
        <p:nvSpPr>
          <p:cNvPr id="15" name="ZoneTexte 14">
            <a:extLst>
              <a:ext uri="{FF2B5EF4-FFF2-40B4-BE49-F238E27FC236}">
                <a16:creationId xmlns:a16="http://schemas.microsoft.com/office/drawing/2014/main" xmlns="" id="{844CDDB0-A8D7-7DBF-3CCF-FFF2048D59B5}"/>
              </a:ext>
            </a:extLst>
          </p:cNvPr>
          <p:cNvSpPr txBox="1"/>
          <p:nvPr/>
        </p:nvSpPr>
        <p:spPr>
          <a:xfrm>
            <a:off x="-5143500" y="6057384"/>
            <a:ext cx="3429000" cy="369332"/>
          </a:xfrm>
          <a:prstGeom prst="rect">
            <a:avLst/>
          </a:prstGeom>
          <a:noFill/>
        </p:spPr>
        <p:txBody>
          <a:bodyPr wrap="square">
            <a:spAutoFit/>
          </a:bodyPr>
          <a:lstStyle/>
          <a:p>
            <a:endParaRPr lang="fr-FR" dirty="0"/>
          </a:p>
        </p:txBody>
      </p:sp>
      <p:sp>
        <p:nvSpPr>
          <p:cNvPr id="26" name="ZoneTexte 25">
            <a:extLst>
              <a:ext uri="{FF2B5EF4-FFF2-40B4-BE49-F238E27FC236}">
                <a16:creationId xmlns:a16="http://schemas.microsoft.com/office/drawing/2014/main" xmlns="" id="{7E34F7D6-0719-A131-DA60-0F08E0C75D43}"/>
              </a:ext>
            </a:extLst>
          </p:cNvPr>
          <p:cNvSpPr txBox="1"/>
          <p:nvPr/>
        </p:nvSpPr>
        <p:spPr>
          <a:xfrm>
            <a:off x="8420100" y="3314700"/>
            <a:ext cx="184731" cy="369332"/>
          </a:xfrm>
          <a:prstGeom prst="rect">
            <a:avLst/>
          </a:prstGeom>
          <a:noFill/>
        </p:spPr>
        <p:txBody>
          <a:bodyPr wrap="none" rtlCol="0">
            <a:spAutoFit/>
          </a:bodyPr>
          <a:lstStyle/>
          <a:p>
            <a:endParaRPr lang="fr-FR"/>
          </a:p>
        </p:txBody>
      </p:sp>
      <p:pic>
        <p:nvPicPr>
          <p:cNvPr id="1030" name="Picture 6">
            <a:extLst>
              <a:ext uri="{FF2B5EF4-FFF2-40B4-BE49-F238E27FC236}">
                <a16:creationId xmlns:a16="http://schemas.microsoft.com/office/drawing/2014/main" xmlns="" id="{CE522374-A121-6FF2-2F42-949B4998D9A9}"/>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211035" y="6552074"/>
            <a:ext cx="629637" cy="629637"/>
          </a:xfrm>
          <a:prstGeom prst="rect">
            <a:avLst/>
          </a:prstGeom>
          <a:noFill/>
          <a:extLst>
            <a:ext uri="{909E8E84-426E-40DD-AFC4-6F175D3DCCD1}">
              <a14:hiddenFill xmlns:a14="http://schemas.microsoft.com/office/drawing/2010/main">
                <a:solidFill>
                  <a:srgbClr val="FFFFFF"/>
                </a:solidFill>
              </a14:hiddenFill>
            </a:ext>
          </a:extLst>
        </p:spPr>
      </p:pic>
      <p:sp>
        <p:nvSpPr>
          <p:cNvPr id="9" name="ZoneTexte 8">
            <a:extLst>
              <a:ext uri="{FF2B5EF4-FFF2-40B4-BE49-F238E27FC236}">
                <a16:creationId xmlns:a16="http://schemas.microsoft.com/office/drawing/2014/main" xmlns="" id="{835090A2-67D4-8D03-0712-BC310B977E3C}"/>
              </a:ext>
            </a:extLst>
          </p:cNvPr>
          <p:cNvSpPr txBox="1"/>
          <p:nvPr/>
        </p:nvSpPr>
        <p:spPr>
          <a:xfrm>
            <a:off x="191998" y="7288186"/>
            <a:ext cx="6474004" cy="2308324"/>
          </a:xfrm>
          <a:prstGeom prst="rect">
            <a:avLst/>
          </a:prstGeom>
          <a:noFill/>
        </p:spPr>
        <p:txBody>
          <a:bodyPr wrap="square">
            <a:spAutoFit/>
          </a:bodyPr>
          <a:lstStyle/>
          <a:p>
            <a:r>
              <a:rPr lang="fr-FR" sz="1200" b="1" dirty="0">
                <a:solidFill>
                  <a:srgbClr val="ED7D31"/>
                </a:solidFill>
                <a:cs typeface="Arial" panose="020B0604020202020204" pitchFamily="34" charset="0"/>
              </a:rPr>
              <a:t>COMMENT RÉUSSIR UN BON COMPOST ?</a:t>
            </a:r>
          </a:p>
          <a:p>
            <a:pPr algn="just"/>
            <a:r>
              <a:rPr lang="fr-FR" sz="1200" dirty="0">
                <a:solidFill>
                  <a:srgbClr val="00B050"/>
                </a:solidFill>
                <a:cs typeface="Arial" panose="020B0604020202020204" pitchFamily="34" charset="0"/>
              </a:rPr>
              <a:t>► </a:t>
            </a:r>
            <a:r>
              <a:rPr lang="fr-FR" sz="1200" dirty="0">
                <a:solidFill>
                  <a:schemeClr val="tx1"/>
                </a:solidFill>
                <a:cs typeface="Arial" panose="020B0604020202020204" pitchFamily="34" charset="0"/>
              </a:rPr>
              <a:t>Il est conseillé de réduire la taille des déchets que vous y ajoutez. En effet, plus les morceaux sont petits, plus leur surface d’attaque par les micro-organismes est grande, ce qui facilite et accélère le processus.</a:t>
            </a:r>
          </a:p>
          <a:p>
            <a:pPr algn="just"/>
            <a:r>
              <a:rPr lang="fr-FR" sz="1200" dirty="0">
                <a:solidFill>
                  <a:srgbClr val="00B050"/>
                </a:solidFill>
                <a:cs typeface="Arial" panose="020B0604020202020204" pitchFamily="34" charset="0"/>
              </a:rPr>
              <a:t>► </a:t>
            </a:r>
            <a:r>
              <a:rPr lang="fr-FR" sz="1200" dirty="0">
                <a:solidFill>
                  <a:schemeClr val="tx1"/>
                </a:solidFill>
                <a:cs typeface="Arial" panose="020B0604020202020204" pitchFamily="34" charset="0"/>
              </a:rPr>
              <a:t>Veiller à un bon équilibre entre les matières vertes et brunes. Les matières vertes (déchets de cuisine, tontes de gazon) apportent de l’azote, tandis que les matières brunes (feuilles mortes, paille) apportent du carbone. Un bon équilibre favorise une décomposition rapide. Du 50/50</a:t>
            </a:r>
          </a:p>
          <a:p>
            <a:pPr algn="just"/>
            <a:r>
              <a:rPr lang="fr-FR" sz="1200" dirty="0">
                <a:solidFill>
                  <a:srgbClr val="00B050"/>
                </a:solidFill>
                <a:cs typeface="Arial" panose="020B0604020202020204" pitchFamily="34" charset="0"/>
              </a:rPr>
              <a:t>► </a:t>
            </a:r>
            <a:r>
              <a:rPr lang="fr-FR" sz="1200" dirty="0">
                <a:solidFill>
                  <a:schemeClr val="tx1"/>
                </a:solidFill>
                <a:cs typeface="Arial" panose="020B0604020202020204" pitchFamily="34" charset="0"/>
              </a:rPr>
              <a:t>Assurer une aération suffisante. Le processus de décomposition nécessite le l’oxygène. Ainsi, il est primordial de retourner régulièrement votre tas de compost pour bien l’aérer et éviter la formation d’odeurs désagréables.</a:t>
            </a:r>
            <a:endParaRPr lang="fr-FR" sz="1200" b="1" spc="300" dirty="0">
              <a:solidFill>
                <a:schemeClr val="tx1"/>
              </a:solidFill>
              <a:latin typeface="Aharoni" panose="02010803020104030203" pitchFamily="2" charset="-79"/>
              <a:cs typeface="Aharoni" panose="02010803020104030203" pitchFamily="2" charset="-79"/>
            </a:endParaRPr>
          </a:p>
          <a:p>
            <a:pPr algn="just"/>
            <a:r>
              <a:rPr lang="fr-FR" sz="1200" dirty="0">
                <a:solidFill>
                  <a:srgbClr val="00B050"/>
                </a:solidFill>
                <a:cs typeface="Arial" panose="020B0604020202020204" pitchFamily="34" charset="0"/>
              </a:rPr>
              <a:t>► </a:t>
            </a:r>
            <a:r>
              <a:rPr lang="fr-FR" sz="1200" dirty="0">
                <a:solidFill>
                  <a:schemeClr val="tx1"/>
                </a:solidFill>
                <a:cs typeface="Arial" panose="020B0604020202020204" pitchFamily="34" charset="0"/>
              </a:rPr>
              <a:t>Maintenir une humidité adéquate. Il est important de veiller à ce que votre tas de compost soit</a:t>
            </a:r>
            <a:endParaRPr lang="fr-FR" sz="1200" dirty="0">
              <a:cs typeface="Arial" panose="020B0604020202020204" pitchFamily="34" charset="0"/>
            </a:endParaRPr>
          </a:p>
          <a:p>
            <a:pPr algn="just"/>
            <a:r>
              <a:rPr lang="fr-FR" sz="1200" dirty="0">
                <a:solidFill>
                  <a:schemeClr val="tx1"/>
                </a:solidFill>
                <a:cs typeface="Arial" panose="020B0604020202020204" pitchFamily="34" charset="0"/>
              </a:rPr>
              <a:t>      légèrement humide, comme une éponge essorée.</a:t>
            </a:r>
            <a:endParaRPr lang="fr-FR" sz="1200" dirty="0">
              <a:solidFill>
                <a:schemeClr val="tx1"/>
              </a:solidFill>
            </a:endParaRPr>
          </a:p>
        </p:txBody>
      </p:sp>
    </p:spTree>
    <p:extLst>
      <p:ext uri="{BB962C8B-B14F-4D97-AF65-F5344CB8AC3E}">
        <p14:creationId xmlns:p14="http://schemas.microsoft.com/office/powerpoint/2010/main" val="901580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Les biodéchets - Cyclad">
            <a:extLst>
              <a:ext uri="{FF2B5EF4-FFF2-40B4-BE49-F238E27FC236}">
                <a16:creationId xmlns:a16="http://schemas.microsoft.com/office/drawing/2014/main" xmlns="" id="{1A468C9B-0F40-2895-C651-28719104A132}"/>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24746" y="1272202"/>
            <a:ext cx="3591817" cy="2743091"/>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 coins arrondis 4">
            <a:extLst>
              <a:ext uri="{FF2B5EF4-FFF2-40B4-BE49-F238E27FC236}">
                <a16:creationId xmlns:a16="http://schemas.microsoft.com/office/drawing/2014/main" xmlns="" id="{A573B9F3-B260-CA83-181B-6E577136E0C7}"/>
              </a:ext>
            </a:extLst>
          </p:cNvPr>
          <p:cNvSpPr/>
          <p:nvPr/>
        </p:nvSpPr>
        <p:spPr>
          <a:xfrm>
            <a:off x="179684" y="150312"/>
            <a:ext cx="6498632" cy="9607463"/>
          </a:xfrm>
          <a:prstGeom prst="roundRect">
            <a:avLst/>
          </a:prstGeom>
          <a:noFill/>
          <a:ln w="349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7" name="ZoneTexte 6">
            <a:extLst>
              <a:ext uri="{FF2B5EF4-FFF2-40B4-BE49-F238E27FC236}">
                <a16:creationId xmlns:a16="http://schemas.microsoft.com/office/drawing/2014/main" xmlns="" id="{110D38E5-18D1-092A-C26D-C23898CED7DD}"/>
              </a:ext>
            </a:extLst>
          </p:cNvPr>
          <p:cNvSpPr txBox="1"/>
          <p:nvPr/>
        </p:nvSpPr>
        <p:spPr>
          <a:xfrm>
            <a:off x="385580" y="7445542"/>
            <a:ext cx="6086840" cy="2246769"/>
          </a:xfrm>
          <a:prstGeom prst="rect">
            <a:avLst/>
          </a:prstGeom>
          <a:noFill/>
        </p:spPr>
        <p:txBody>
          <a:bodyPr wrap="square" rtlCol="0">
            <a:spAutoFit/>
          </a:bodyPr>
          <a:lstStyle/>
          <a:p>
            <a:pPr algn="ctr"/>
            <a:r>
              <a:rPr lang="fr-FR" sz="1600" b="1" spc="300" dirty="0">
                <a:solidFill>
                  <a:srgbClr val="ED7D31"/>
                </a:solidFill>
                <a:latin typeface="Aharoni" panose="02010803020104030203" pitchFamily="2" charset="-79"/>
                <a:cs typeface="Aharoni" panose="02010803020104030203" pitchFamily="2" charset="-79"/>
              </a:rPr>
              <a:t>COUPON-RÉPONSE – COMPOSTEUR</a:t>
            </a:r>
          </a:p>
          <a:p>
            <a:pPr algn="ctr"/>
            <a:r>
              <a:rPr lang="fr-FR" sz="1200" dirty="0">
                <a:cs typeface="Arial" panose="020B0604020202020204" pitchFamily="34" charset="0"/>
              </a:rPr>
              <a:t>P</a:t>
            </a:r>
            <a:r>
              <a:rPr lang="fr-FR" sz="1200" dirty="0">
                <a:solidFill>
                  <a:schemeClr val="tx1"/>
                </a:solidFill>
                <a:cs typeface="Arial" panose="020B0604020202020204" pitchFamily="34" charset="0"/>
              </a:rPr>
              <a:t>lastique noir -  400 litres : 70 cm sur 70 cm sur 83 cm de hauteur</a:t>
            </a:r>
          </a:p>
          <a:p>
            <a:pPr algn="ctr"/>
            <a:r>
              <a:rPr lang="fr-FR" sz="1200" dirty="0">
                <a:solidFill>
                  <a:schemeClr val="tx1"/>
                </a:solidFill>
                <a:cs typeface="Arial" panose="020B0604020202020204" pitchFamily="34" charset="0"/>
              </a:rPr>
              <a:t>Plastique noir -  600 litres : 80 cm sur 80 cm sur 95 cm de hauteur</a:t>
            </a:r>
            <a:endParaRPr lang="fr-FR" sz="1200" i="1" dirty="0"/>
          </a:p>
          <a:p>
            <a:pPr algn="ctr"/>
            <a:r>
              <a:rPr lang="fr-FR" sz="1600" i="1" dirty="0"/>
              <a:t>Je souhaite recevoir un composteur  de 400 litres  </a:t>
            </a:r>
            <a:r>
              <a:rPr lang="fr-FR" sz="2000" i="1" dirty="0"/>
              <a:t>□ </a:t>
            </a:r>
            <a:r>
              <a:rPr lang="fr-FR" sz="1600" i="1" dirty="0"/>
              <a:t> ou de 600 litres </a:t>
            </a:r>
            <a:r>
              <a:rPr lang="fr-FR" sz="2000" i="1" dirty="0"/>
              <a:t>□</a:t>
            </a:r>
          </a:p>
          <a:p>
            <a:r>
              <a:rPr lang="fr-FR" sz="1600" dirty="0"/>
              <a:t>Prénom, Nom : ……………………………………………………………………………………..</a:t>
            </a:r>
          </a:p>
          <a:p>
            <a:r>
              <a:rPr lang="fr-FR" sz="1600" dirty="0"/>
              <a:t>Adresse : ……………………………………………………………………………………………...</a:t>
            </a:r>
          </a:p>
          <a:p>
            <a:r>
              <a:rPr lang="fr-FR" sz="1600" dirty="0"/>
              <a:t>                 ……………………………………………………………………………………………….</a:t>
            </a:r>
          </a:p>
          <a:p>
            <a:r>
              <a:rPr lang="fr-FR" sz="1600" dirty="0"/>
              <a:t>Tél. : ……………………………………………………………............................................</a:t>
            </a:r>
          </a:p>
          <a:p>
            <a:r>
              <a:rPr lang="fr-FR" sz="1600" dirty="0"/>
              <a:t>     Courriel :………………………………………………………………………………………..</a:t>
            </a:r>
            <a:endParaRPr lang="fr-FR" dirty="0"/>
          </a:p>
        </p:txBody>
      </p:sp>
      <p:cxnSp>
        <p:nvCxnSpPr>
          <p:cNvPr id="11" name="Connecteur droit 10">
            <a:extLst>
              <a:ext uri="{FF2B5EF4-FFF2-40B4-BE49-F238E27FC236}">
                <a16:creationId xmlns:a16="http://schemas.microsoft.com/office/drawing/2014/main" xmlns="" id="{D299D022-4F00-3D71-CB43-6CD15E7A9D05}"/>
              </a:ext>
            </a:extLst>
          </p:cNvPr>
          <p:cNvCxnSpPr>
            <a:cxnSpLocks/>
          </p:cNvCxnSpPr>
          <p:nvPr/>
        </p:nvCxnSpPr>
        <p:spPr>
          <a:xfrm flipV="1">
            <a:off x="318151" y="7411630"/>
            <a:ext cx="5896791" cy="30003"/>
          </a:xfrm>
          <a:prstGeom prst="line">
            <a:avLst/>
          </a:prstGeom>
          <a:ln>
            <a:prstDash val="dash"/>
          </a:ln>
        </p:spPr>
        <p:style>
          <a:lnRef idx="1">
            <a:schemeClr val="accent2"/>
          </a:lnRef>
          <a:fillRef idx="0">
            <a:schemeClr val="accent2"/>
          </a:fillRef>
          <a:effectRef idx="0">
            <a:schemeClr val="accent2"/>
          </a:effectRef>
          <a:fontRef idx="minor">
            <a:schemeClr val="tx1"/>
          </a:fontRef>
        </p:style>
      </p:cxnSp>
      <p:sp>
        <p:nvSpPr>
          <p:cNvPr id="12" name="ZoneTexte 11">
            <a:extLst>
              <a:ext uri="{FF2B5EF4-FFF2-40B4-BE49-F238E27FC236}">
                <a16:creationId xmlns:a16="http://schemas.microsoft.com/office/drawing/2014/main" xmlns="" id="{DDD5ED57-991D-0507-5E13-1E507A8EBA3F}"/>
              </a:ext>
            </a:extLst>
          </p:cNvPr>
          <p:cNvSpPr txBox="1"/>
          <p:nvPr/>
        </p:nvSpPr>
        <p:spPr>
          <a:xfrm>
            <a:off x="391886" y="412673"/>
            <a:ext cx="6245917" cy="1231106"/>
          </a:xfrm>
          <a:prstGeom prst="rect">
            <a:avLst/>
          </a:prstGeom>
          <a:noFill/>
        </p:spPr>
        <p:txBody>
          <a:bodyPr wrap="square">
            <a:spAutoFit/>
          </a:bodyPr>
          <a:lstStyle/>
          <a:p>
            <a:pPr algn="just"/>
            <a:r>
              <a:rPr lang="fr-FR" sz="1200" b="1" dirty="0">
                <a:solidFill>
                  <a:srgbClr val="ED7D31"/>
                </a:solidFill>
                <a:cs typeface="Arial" panose="020B0604020202020204" pitchFamily="34" charset="0"/>
              </a:rPr>
              <a:t>QUELS SONT LES BIODÉCHETS ?</a:t>
            </a:r>
          </a:p>
          <a:p>
            <a:pPr algn="just"/>
            <a:r>
              <a:rPr lang="fr-FR" sz="1200" dirty="0">
                <a:solidFill>
                  <a:srgbClr val="00B050"/>
                </a:solidFill>
                <a:cs typeface="Arial" panose="020B0604020202020204" pitchFamily="34" charset="0"/>
              </a:rPr>
              <a:t> </a:t>
            </a:r>
            <a:r>
              <a:rPr lang="fr-FR" sz="1200" dirty="0">
                <a:solidFill>
                  <a:schemeClr val="tx1"/>
                </a:solidFill>
                <a:cs typeface="Arial" panose="020B0604020202020204" pitchFamily="34" charset="0"/>
              </a:rPr>
              <a:t>Les épluchures de fruits et légumes, l</a:t>
            </a:r>
            <a:r>
              <a:rPr lang="fr-FR" sz="1200" dirty="0">
                <a:cs typeface="Arial" panose="020B0604020202020204" pitchFamily="34" charset="0"/>
              </a:rPr>
              <a:t>es coquilles d’œufs écrasées, le m</a:t>
            </a:r>
            <a:r>
              <a:rPr lang="fr-FR" sz="1200" dirty="0">
                <a:solidFill>
                  <a:schemeClr val="tx1"/>
                </a:solidFill>
                <a:cs typeface="Arial" panose="020B0604020202020204" pitchFamily="34" charset="0"/>
              </a:rPr>
              <a:t>arc de café</a:t>
            </a:r>
            <a:r>
              <a:rPr lang="fr-FR" sz="1200" dirty="0">
                <a:cs typeface="Arial" panose="020B0604020202020204" pitchFamily="34" charset="0"/>
              </a:rPr>
              <a:t>, les restes alimentaires, la tonte de pelouse, les f</a:t>
            </a:r>
            <a:r>
              <a:rPr lang="fr-FR" sz="1200" dirty="0">
                <a:solidFill>
                  <a:schemeClr val="tx1"/>
                </a:solidFill>
                <a:cs typeface="Arial" panose="020B0604020202020204" pitchFamily="34" charset="0"/>
              </a:rPr>
              <a:t>euilles mortes</a:t>
            </a:r>
            <a:r>
              <a:rPr lang="fr-FR" sz="1200" dirty="0">
                <a:cs typeface="Arial" panose="020B0604020202020204" pitchFamily="34" charset="0"/>
              </a:rPr>
              <a:t>, les mauvaises herbes.</a:t>
            </a:r>
          </a:p>
          <a:p>
            <a:pPr algn="just"/>
            <a:r>
              <a:rPr lang="fr-FR" sz="1200" dirty="0">
                <a:cs typeface="Arial" panose="020B0604020202020204" pitchFamily="34" charset="0"/>
              </a:rPr>
              <a:t>(même si vous pouvez mettre des déchets verts -pelouse, feuilles mortes- dans votre composteur, le ramassage des déchets verts ne change pas et reprendra </a:t>
            </a:r>
            <a:r>
              <a:rPr lang="fr-FR" sz="1200" u="sng" dirty="0">
                <a:cs typeface="Arial" panose="020B0604020202020204" pitchFamily="34" charset="0"/>
              </a:rPr>
              <a:t>le mercredi 3 avril 2024).</a:t>
            </a:r>
          </a:p>
          <a:p>
            <a:endParaRPr lang="fr-FR" sz="1400" dirty="0">
              <a:solidFill>
                <a:schemeClr val="tx1"/>
              </a:solidFill>
              <a:cs typeface="Arial" panose="020B0604020202020204" pitchFamily="34" charset="0"/>
            </a:endParaRPr>
          </a:p>
        </p:txBody>
      </p:sp>
      <p:sp>
        <p:nvSpPr>
          <p:cNvPr id="18" name="ZoneTexte 17">
            <a:extLst>
              <a:ext uri="{FF2B5EF4-FFF2-40B4-BE49-F238E27FC236}">
                <a16:creationId xmlns:a16="http://schemas.microsoft.com/office/drawing/2014/main" xmlns="" id="{EC8FA8E2-5662-0020-429B-C13C1ACB3BCD}"/>
              </a:ext>
            </a:extLst>
          </p:cNvPr>
          <p:cNvSpPr txBox="1"/>
          <p:nvPr/>
        </p:nvSpPr>
        <p:spPr>
          <a:xfrm>
            <a:off x="238603" y="3976372"/>
            <a:ext cx="6498632" cy="1169551"/>
          </a:xfrm>
          <a:prstGeom prst="rect">
            <a:avLst/>
          </a:prstGeom>
          <a:noFill/>
        </p:spPr>
        <p:txBody>
          <a:bodyPr wrap="square" rtlCol="0">
            <a:spAutoFit/>
          </a:bodyPr>
          <a:lstStyle/>
          <a:p>
            <a:pPr algn="ctr"/>
            <a:r>
              <a:rPr lang="fr-FR" sz="1400" b="1" dirty="0">
                <a:cs typeface="Arial" panose="020B0604020202020204" pitchFamily="34" charset="0"/>
              </a:rPr>
              <a:t>NE PAS METTRE</a:t>
            </a:r>
            <a:r>
              <a:rPr lang="fr-FR" sz="1400" dirty="0">
                <a:solidFill>
                  <a:srgbClr val="00B050"/>
                </a:solidFill>
                <a:cs typeface="Arial" panose="020B0604020202020204" pitchFamily="34" charset="0"/>
              </a:rPr>
              <a:t>► </a:t>
            </a:r>
            <a:r>
              <a:rPr lang="fr-FR" sz="1400" b="1" dirty="0">
                <a:cs typeface="Arial" panose="020B0604020202020204" pitchFamily="34" charset="0"/>
              </a:rPr>
              <a:t>Ail, Oignon, Viande, Poisson, Huile, Agrumes,</a:t>
            </a:r>
          </a:p>
          <a:p>
            <a:pPr algn="ctr"/>
            <a:r>
              <a:rPr lang="fr-FR" sz="1400" b="1" dirty="0">
                <a:cs typeface="Arial" panose="020B0604020202020204" pitchFamily="34" charset="0"/>
              </a:rPr>
              <a:t>Produits Laitiers, Pommes de terre germées et Bois « alimentaire »</a:t>
            </a:r>
          </a:p>
          <a:p>
            <a:pPr algn="ctr"/>
            <a:r>
              <a:rPr lang="fr-FR" sz="1400" b="1" dirty="0">
                <a:solidFill>
                  <a:srgbClr val="FF0000"/>
                </a:solidFill>
                <a:cs typeface="Arial" panose="020B0604020202020204" pitchFamily="34" charset="0"/>
              </a:rPr>
              <a:t>Le bac à ordures ménagères (poubelle verte) sera toujours ramassé </a:t>
            </a:r>
          </a:p>
          <a:p>
            <a:pPr algn="ctr"/>
            <a:r>
              <a:rPr lang="fr-FR" sz="1400" b="1" dirty="0">
                <a:solidFill>
                  <a:srgbClr val="FF0000"/>
                </a:solidFill>
                <a:cs typeface="Arial" panose="020B0604020202020204" pitchFamily="34" charset="0"/>
              </a:rPr>
              <a:t>avec vos déchets non compostables.</a:t>
            </a:r>
          </a:p>
          <a:p>
            <a:pPr algn="ctr"/>
            <a:r>
              <a:rPr lang="fr-FR" sz="1400" b="1" dirty="0">
                <a:solidFill>
                  <a:srgbClr val="FF0000"/>
                </a:solidFill>
                <a:cs typeface="Arial" panose="020B0604020202020204" pitchFamily="34" charset="0"/>
              </a:rPr>
              <a:t> </a:t>
            </a:r>
            <a:endParaRPr lang="fr-FR" sz="1400" b="1" dirty="0">
              <a:solidFill>
                <a:srgbClr val="FF0000"/>
              </a:solidFill>
            </a:endParaRPr>
          </a:p>
        </p:txBody>
      </p:sp>
      <p:sp>
        <p:nvSpPr>
          <p:cNvPr id="2" name="ZoneTexte 1">
            <a:extLst>
              <a:ext uri="{FF2B5EF4-FFF2-40B4-BE49-F238E27FC236}">
                <a16:creationId xmlns:a16="http://schemas.microsoft.com/office/drawing/2014/main" xmlns="" id="{7D8D5FE5-0E05-AED4-D810-8A58FB44F2D3}"/>
              </a:ext>
            </a:extLst>
          </p:cNvPr>
          <p:cNvSpPr txBox="1"/>
          <p:nvPr/>
        </p:nvSpPr>
        <p:spPr>
          <a:xfrm>
            <a:off x="5001223" y="1724319"/>
            <a:ext cx="1492433" cy="1569660"/>
          </a:xfrm>
          <a:prstGeom prst="rect">
            <a:avLst/>
          </a:prstGeom>
          <a:ln>
            <a:solidFill>
              <a:srgbClr val="ED7D31"/>
            </a:solidFill>
          </a:ln>
        </p:spPr>
        <p:style>
          <a:lnRef idx="2">
            <a:schemeClr val="accent3"/>
          </a:lnRef>
          <a:fillRef idx="1">
            <a:schemeClr val="lt1"/>
          </a:fillRef>
          <a:effectRef idx="0">
            <a:schemeClr val="accent3"/>
          </a:effectRef>
          <a:fontRef idx="minor">
            <a:schemeClr val="dk1"/>
          </a:fontRef>
        </p:style>
        <p:txBody>
          <a:bodyPr wrap="square" rtlCol="0">
            <a:spAutoFit/>
          </a:bodyPr>
          <a:lstStyle/>
          <a:p>
            <a:pPr algn="ctr"/>
            <a:r>
              <a:rPr lang="fr-FR" sz="1200" b="1" dirty="0">
                <a:solidFill>
                  <a:srgbClr val="00B050"/>
                </a:solidFill>
              </a:rPr>
              <a:t>PENSEZ-Y</a:t>
            </a:r>
          </a:p>
          <a:p>
            <a:pPr algn="ctr"/>
            <a:r>
              <a:rPr lang="fr-FR" sz="1200" dirty="0"/>
              <a:t>La boite à œufs (sans étiquette et déchirée en petits morceaux) permet d’absorber le liquide de décomposition des déchets</a:t>
            </a:r>
          </a:p>
        </p:txBody>
      </p:sp>
      <p:sp>
        <p:nvSpPr>
          <p:cNvPr id="4" name="ZoneTexte 3">
            <a:extLst>
              <a:ext uri="{FF2B5EF4-FFF2-40B4-BE49-F238E27FC236}">
                <a16:creationId xmlns:a16="http://schemas.microsoft.com/office/drawing/2014/main" xmlns="" id="{1401F86E-1095-E126-C192-8C8CF7F210CA}"/>
              </a:ext>
            </a:extLst>
          </p:cNvPr>
          <p:cNvSpPr txBox="1"/>
          <p:nvPr/>
        </p:nvSpPr>
        <p:spPr>
          <a:xfrm>
            <a:off x="1870194" y="4943908"/>
            <a:ext cx="3289300" cy="338554"/>
          </a:xfrm>
          <a:prstGeom prst="rect">
            <a:avLst/>
          </a:prstGeom>
          <a:noFill/>
        </p:spPr>
        <p:txBody>
          <a:bodyPr wrap="square">
            <a:spAutoFit/>
          </a:bodyPr>
          <a:lstStyle/>
          <a:p>
            <a:r>
              <a:rPr lang="fr-FR" sz="1600" b="1" spc="300" dirty="0">
                <a:solidFill>
                  <a:srgbClr val="ED7D31"/>
                </a:solidFill>
                <a:latin typeface="Aharoni" panose="02010803020104030203" pitchFamily="2" charset="-79"/>
                <a:cs typeface="Aharoni" panose="02010803020104030203" pitchFamily="2" charset="-79"/>
              </a:rPr>
              <a:t>COLLECTE DES SAPINS </a:t>
            </a:r>
            <a:endParaRPr lang="fr-FR" sz="1600" dirty="0"/>
          </a:p>
        </p:txBody>
      </p:sp>
      <p:sp>
        <p:nvSpPr>
          <p:cNvPr id="8" name="ZoneTexte 7">
            <a:extLst>
              <a:ext uri="{FF2B5EF4-FFF2-40B4-BE49-F238E27FC236}">
                <a16:creationId xmlns:a16="http://schemas.microsoft.com/office/drawing/2014/main" xmlns="" id="{DB72C67A-6548-F862-8E9E-AB147E923DB2}"/>
              </a:ext>
            </a:extLst>
          </p:cNvPr>
          <p:cNvSpPr txBox="1"/>
          <p:nvPr/>
        </p:nvSpPr>
        <p:spPr>
          <a:xfrm>
            <a:off x="385580" y="5282462"/>
            <a:ext cx="6292736" cy="461665"/>
          </a:xfrm>
          <a:prstGeom prst="rect">
            <a:avLst/>
          </a:prstGeom>
          <a:noFill/>
        </p:spPr>
        <p:txBody>
          <a:bodyPr wrap="square">
            <a:spAutoFit/>
          </a:bodyPr>
          <a:lstStyle/>
          <a:p>
            <a:r>
              <a:rPr lang="fr-FR" sz="1200" dirty="0">
                <a:solidFill>
                  <a:schemeClr val="tx1"/>
                </a:solidFill>
                <a:cs typeface="Arial" panose="020B0604020202020204" pitchFamily="34" charset="0"/>
              </a:rPr>
              <a:t>La commune organise une collecte des sapins de Noel. Un ramassage sera fait le</a:t>
            </a:r>
            <a:r>
              <a:rPr lang="fr-FR" sz="1200" dirty="0">
                <a:cs typeface="Arial" panose="020B0604020202020204" pitchFamily="34" charset="0"/>
              </a:rPr>
              <a:t> </a:t>
            </a:r>
            <a:r>
              <a:rPr lang="fr-FR" sz="1200" b="1" dirty="0">
                <a:cs typeface="Arial" panose="020B0604020202020204" pitchFamily="34" charset="0"/>
              </a:rPr>
              <a:t>lundi 22 janvier</a:t>
            </a:r>
            <a:r>
              <a:rPr lang="fr-FR" sz="1200" dirty="0">
                <a:cs typeface="Arial" panose="020B0604020202020204" pitchFamily="34" charset="0"/>
              </a:rPr>
              <a:t>.</a:t>
            </a:r>
            <a:r>
              <a:rPr lang="fr-FR" sz="1200" dirty="0">
                <a:solidFill>
                  <a:schemeClr val="tx1"/>
                </a:solidFill>
                <a:cs typeface="Arial" panose="020B0604020202020204" pitchFamily="34" charset="0"/>
              </a:rPr>
              <a:t> </a:t>
            </a:r>
          </a:p>
          <a:p>
            <a:r>
              <a:rPr lang="fr-FR" sz="1200" dirty="0">
                <a:cs typeface="Arial" panose="020B0604020202020204" pitchFamily="34" charset="0"/>
              </a:rPr>
              <a:t>Merci de déposer vos           naturels devant vos habitations </a:t>
            </a:r>
            <a:r>
              <a:rPr lang="fr-FR" sz="1200" dirty="0" smtClean="0">
                <a:cs typeface="Arial" panose="020B0604020202020204" pitchFamily="34" charset="0"/>
              </a:rPr>
              <a:t> la  veille</a:t>
            </a:r>
            <a:r>
              <a:rPr lang="fr-FR" sz="1200" dirty="0">
                <a:cs typeface="Arial" panose="020B0604020202020204" pitchFamily="34" charset="0"/>
              </a:rPr>
              <a:t>, </a:t>
            </a:r>
            <a:r>
              <a:rPr lang="fr-FR" sz="1200" dirty="0" smtClean="0">
                <a:cs typeface="Arial" panose="020B0604020202020204" pitchFamily="34" charset="0"/>
              </a:rPr>
              <a:t> sans  sac</a:t>
            </a:r>
            <a:r>
              <a:rPr lang="fr-FR" sz="1200" dirty="0">
                <a:cs typeface="Arial" panose="020B0604020202020204" pitchFamily="34" charset="0"/>
              </a:rPr>
              <a:t>.</a:t>
            </a:r>
            <a:endParaRPr lang="fr-FR" sz="1200" dirty="0"/>
          </a:p>
        </p:txBody>
      </p:sp>
      <p:pic>
        <p:nvPicPr>
          <p:cNvPr id="15" name="Image 14">
            <a:extLst>
              <a:ext uri="{FF2B5EF4-FFF2-40B4-BE49-F238E27FC236}">
                <a16:creationId xmlns:a16="http://schemas.microsoft.com/office/drawing/2014/main" xmlns="" id="{4D20E629-F486-D337-DBB9-33E83E648BD4}"/>
              </a:ext>
            </a:extLst>
          </p:cNvPr>
          <p:cNvPicPr>
            <a:picLocks noChangeAspect="1"/>
          </p:cNvPicPr>
          <p:nvPr/>
        </p:nvPicPr>
        <p:blipFill>
          <a:blip r:embed="rId3"/>
          <a:stretch>
            <a:fillRect/>
          </a:stretch>
        </p:blipFill>
        <p:spPr>
          <a:xfrm>
            <a:off x="385580" y="5775680"/>
            <a:ext cx="6086839" cy="1604398"/>
          </a:xfrm>
          <a:prstGeom prst="rect">
            <a:avLst/>
          </a:prstGeom>
        </p:spPr>
      </p:pic>
      <p:sp>
        <p:nvSpPr>
          <p:cNvPr id="16" name="ZoneTexte 15">
            <a:extLst>
              <a:ext uri="{FF2B5EF4-FFF2-40B4-BE49-F238E27FC236}">
                <a16:creationId xmlns:a16="http://schemas.microsoft.com/office/drawing/2014/main" xmlns="" id="{060D5E88-7D9F-D399-D0C5-5024C9072676}"/>
              </a:ext>
            </a:extLst>
          </p:cNvPr>
          <p:cNvSpPr txBox="1"/>
          <p:nvPr/>
        </p:nvSpPr>
        <p:spPr>
          <a:xfrm>
            <a:off x="704767" y="5949303"/>
            <a:ext cx="5536003" cy="1477328"/>
          </a:xfrm>
          <a:prstGeom prst="rect">
            <a:avLst/>
          </a:prstGeom>
          <a:noFill/>
        </p:spPr>
        <p:txBody>
          <a:bodyPr wrap="none" rtlCol="0">
            <a:spAutoFit/>
          </a:bodyPr>
          <a:lstStyle/>
          <a:p>
            <a:pPr algn="ctr"/>
            <a:r>
              <a:rPr lang="fr-FR" b="1" dirty="0">
                <a:solidFill>
                  <a:schemeClr val="bg1"/>
                </a:solidFill>
              </a:rPr>
              <a:t>Annie Lobstein, Maire de Galluis et le Conseil Municipal </a:t>
            </a:r>
          </a:p>
          <a:p>
            <a:pPr algn="ctr"/>
            <a:r>
              <a:rPr lang="fr-FR" b="1" dirty="0">
                <a:solidFill>
                  <a:schemeClr val="bg1"/>
                </a:solidFill>
              </a:rPr>
              <a:t>vous souhaitent une heureuse année 2024</a:t>
            </a:r>
          </a:p>
          <a:p>
            <a:pPr algn="ctr"/>
            <a:r>
              <a:rPr lang="fr-FR" b="1" dirty="0">
                <a:solidFill>
                  <a:schemeClr val="bg1"/>
                </a:solidFill>
              </a:rPr>
              <a:t>Et ont le plaisir de vous convier </a:t>
            </a:r>
          </a:p>
          <a:p>
            <a:pPr algn="ctr"/>
            <a:r>
              <a:rPr lang="fr-FR" b="1" dirty="0">
                <a:solidFill>
                  <a:schemeClr val="bg1"/>
                </a:solidFill>
              </a:rPr>
              <a:t>aux Vœux du Maire Samedi  27 janvier à 11h</a:t>
            </a:r>
          </a:p>
          <a:p>
            <a:pPr algn="ctr"/>
            <a:r>
              <a:rPr lang="fr-FR" b="1" dirty="0">
                <a:solidFill>
                  <a:schemeClr val="bg1"/>
                </a:solidFill>
              </a:rPr>
              <a:t>Salle des Marronniers</a:t>
            </a:r>
          </a:p>
        </p:txBody>
      </p:sp>
      <p:pic>
        <p:nvPicPr>
          <p:cNvPr id="19" name="Image 18" descr="Une image contenant sapin, Noël&#10;&#10;Description générée automatiquement">
            <a:extLst>
              <a:ext uri="{FF2B5EF4-FFF2-40B4-BE49-F238E27FC236}">
                <a16:creationId xmlns:a16="http://schemas.microsoft.com/office/drawing/2014/main" xmlns="" id="{20A2B4ED-4FF3-5269-21BE-CFC40879D66F}"/>
              </a:ext>
            </a:extLst>
          </p:cNvPr>
          <p:cNvPicPr>
            <a:picLocks noChangeAspect="1"/>
          </p:cNvPicPr>
          <p:nvPr/>
        </p:nvPicPr>
        <p:blipFill>
          <a:blip r:embed="rId4" cstate="print">
            <a:extLst>
              <a:ext uri="{28A0092B-C50C-407E-A947-70E740481C1C}">
                <a14:useLocalDpi xmlns:a14="http://schemas.microsoft.com/office/drawing/2010/main" val="0"/>
              </a:ext>
              <a:ext uri="{837473B0-CC2E-450A-ABE3-18F120FF3D39}">
                <a1611:picAttrSrcUrl xmlns:a1611="http://schemas.microsoft.com/office/drawing/2016/11/main" xmlns="" r:id="rId5"/>
              </a:ext>
            </a:extLst>
          </a:blip>
          <a:stretch>
            <a:fillRect/>
          </a:stretch>
        </p:blipFill>
        <p:spPr>
          <a:xfrm>
            <a:off x="1870194" y="5468867"/>
            <a:ext cx="236327" cy="266701"/>
          </a:xfrm>
          <a:prstGeom prst="rect">
            <a:avLst/>
          </a:prstGeom>
        </p:spPr>
      </p:pic>
      <p:sp>
        <p:nvSpPr>
          <p:cNvPr id="21" name="Étoile : 4 branches 20">
            <a:extLst>
              <a:ext uri="{FF2B5EF4-FFF2-40B4-BE49-F238E27FC236}">
                <a16:creationId xmlns:a16="http://schemas.microsoft.com/office/drawing/2014/main" xmlns="" id="{5AD70119-BA4C-B9E6-CAB0-55DAF9B5041D}"/>
              </a:ext>
            </a:extLst>
          </p:cNvPr>
          <p:cNvSpPr/>
          <p:nvPr/>
        </p:nvSpPr>
        <p:spPr>
          <a:xfrm rot="1340903">
            <a:off x="5928101" y="6288386"/>
            <a:ext cx="399360" cy="514488"/>
          </a:xfrm>
          <a:prstGeom prst="star4">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3" name="Étoile : 5 branches 22">
            <a:extLst>
              <a:ext uri="{FF2B5EF4-FFF2-40B4-BE49-F238E27FC236}">
                <a16:creationId xmlns:a16="http://schemas.microsoft.com/office/drawing/2014/main" xmlns="" id="{A3D4DD71-0838-D6C9-816D-7F2CF08F3796}"/>
              </a:ext>
            </a:extLst>
          </p:cNvPr>
          <p:cNvSpPr/>
          <p:nvPr/>
        </p:nvSpPr>
        <p:spPr>
          <a:xfrm>
            <a:off x="602288" y="6958890"/>
            <a:ext cx="431800" cy="355600"/>
          </a:xfrm>
          <a:prstGeom prst="star5">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4" name="Étoile : 4 branches 23">
            <a:extLst>
              <a:ext uri="{FF2B5EF4-FFF2-40B4-BE49-F238E27FC236}">
                <a16:creationId xmlns:a16="http://schemas.microsoft.com/office/drawing/2014/main" xmlns="" id="{8503A601-735A-C884-694E-7FD8DBA281B8}"/>
              </a:ext>
            </a:extLst>
          </p:cNvPr>
          <p:cNvSpPr/>
          <p:nvPr/>
        </p:nvSpPr>
        <p:spPr>
          <a:xfrm rot="1340903">
            <a:off x="412694" y="5698961"/>
            <a:ext cx="399360" cy="514488"/>
          </a:xfrm>
          <a:prstGeom prst="star4">
            <a:avLst/>
          </a:prstGeom>
          <a:solidFill>
            <a:srgbClr val="0070C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5" name="Étoile : 5 branches 24">
            <a:extLst>
              <a:ext uri="{FF2B5EF4-FFF2-40B4-BE49-F238E27FC236}">
                <a16:creationId xmlns:a16="http://schemas.microsoft.com/office/drawing/2014/main" xmlns="" id="{67C30AEA-CFC3-F545-3E78-1ECC944E65C8}"/>
              </a:ext>
            </a:extLst>
          </p:cNvPr>
          <p:cNvSpPr/>
          <p:nvPr/>
        </p:nvSpPr>
        <p:spPr>
          <a:xfrm>
            <a:off x="744676" y="6310707"/>
            <a:ext cx="458166" cy="372769"/>
          </a:xfrm>
          <a:prstGeom prst="star5">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6" name="Étoile : 5 branches 25">
            <a:extLst>
              <a:ext uri="{FF2B5EF4-FFF2-40B4-BE49-F238E27FC236}">
                <a16:creationId xmlns:a16="http://schemas.microsoft.com/office/drawing/2014/main" xmlns="" id="{23280C1B-C517-A5D3-3ED0-060735D423F1}"/>
              </a:ext>
            </a:extLst>
          </p:cNvPr>
          <p:cNvSpPr/>
          <p:nvPr/>
        </p:nvSpPr>
        <p:spPr>
          <a:xfrm>
            <a:off x="6127781" y="7024478"/>
            <a:ext cx="431800" cy="355600"/>
          </a:xfrm>
          <a:prstGeom prst="star5">
            <a:avLst/>
          </a:prstGeom>
          <a:solidFill>
            <a:srgbClr val="0070C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7" name="Étoile : 5 branches 26">
            <a:extLst>
              <a:ext uri="{FF2B5EF4-FFF2-40B4-BE49-F238E27FC236}">
                <a16:creationId xmlns:a16="http://schemas.microsoft.com/office/drawing/2014/main" xmlns="" id="{BB54FC41-FB77-80A2-1D20-01B521EC71B2}"/>
              </a:ext>
            </a:extLst>
          </p:cNvPr>
          <p:cNvSpPr/>
          <p:nvPr/>
        </p:nvSpPr>
        <p:spPr>
          <a:xfrm>
            <a:off x="4465136" y="5684692"/>
            <a:ext cx="431800" cy="355600"/>
          </a:xfrm>
          <a:prstGeom prst="star5">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8" name="Étoile : 5 branches 27">
            <a:extLst>
              <a:ext uri="{FF2B5EF4-FFF2-40B4-BE49-F238E27FC236}">
                <a16:creationId xmlns:a16="http://schemas.microsoft.com/office/drawing/2014/main" xmlns="" id="{1066A3FD-1169-821C-CAD5-5A0B8E32E25B}"/>
              </a:ext>
            </a:extLst>
          </p:cNvPr>
          <p:cNvSpPr/>
          <p:nvPr/>
        </p:nvSpPr>
        <p:spPr>
          <a:xfrm>
            <a:off x="4681036" y="7136690"/>
            <a:ext cx="431800" cy="355600"/>
          </a:xfrm>
          <a:prstGeom prst="star5">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9" name="Étoile : 5 branches 28">
            <a:extLst>
              <a:ext uri="{FF2B5EF4-FFF2-40B4-BE49-F238E27FC236}">
                <a16:creationId xmlns:a16="http://schemas.microsoft.com/office/drawing/2014/main" xmlns="" id="{277FA174-8DD6-9219-4A89-A61777322C6E}"/>
              </a:ext>
            </a:extLst>
          </p:cNvPr>
          <p:cNvSpPr/>
          <p:nvPr/>
        </p:nvSpPr>
        <p:spPr>
          <a:xfrm>
            <a:off x="2658865" y="5732244"/>
            <a:ext cx="431800" cy="355600"/>
          </a:xfrm>
          <a:prstGeom prst="star5">
            <a:avLst/>
          </a:prstGeom>
          <a:solidFill>
            <a:srgbClr val="0070C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Étoile : 5 branches 2">
            <a:extLst>
              <a:ext uri="{FF2B5EF4-FFF2-40B4-BE49-F238E27FC236}">
                <a16:creationId xmlns:a16="http://schemas.microsoft.com/office/drawing/2014/main" xmlns="" id="{8DB4406D-E3AC-A641-8C07-21CDADC062AB}"/>
              </a:ext>
            </a:extLst>
          </p:cNvPr>
          <p:cNvSpPr/>
          <p:nvPr/>
        </p:nvSpPr>
        <p:spPr>
          <a:xfrm>
            <a:off x="6116854" y="5694180"/>
            <a:ext cx="431800" cy="355600"/>
          </a:xfrm>
          <a:prstGeom prst="star5">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165879755"/>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flash info n°7 mars 2023</Template>
  <TotalTime>265</TotalTime>
  <Words>725</Words>
  <Application>Microsoft Office PowerPoint</Application>
  <PresentationFormat>Format A4 (210 x 297 mm)</PresentationFormat>
  <Paragraphs>57</Paragraphs>
  <Slides>2</Slides>
  <Notes>0</Notes>
  <HiddenSlides>0</HiddenSlides>
  <MMClips>0</MMClips>
  <ScaleCrop>false</ScaleCrop>
  <HeadingPairs>
    <vt:vector size="4" baseType="variant">
      <vt:variant>
        <vt:lpstr>Thème</vt:lpstr>
      </vt:variant>
      <vt:variant>
        <vt:i4>1</vt:i4>
      </vt:variant>
      <vt:variant>
        <vt:lpstr>Titres des diapositives</vt:lpstr>
      </vt:variant>
      <vt:variant>
        <vt:i4>2</vt:i4>
      </vt:variant>
    </vt:vector>
  </HeadingPairs>
  <TitlesOfParts>
    <vt:vector size="3" baseType="lpstr">
      <vt:lpstr>Thème Office</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olivier alonso</dc:creator>
  <cp:lastModifiedBy>Microsoft</cp:lastModifiedBy>
  <cp:revision>3</cp:revision>
  <cp:lastPrinted>2023-12-28T16:03:40Z</cp:lastPrinted>
  <dcterms:created xsi:type="dcterms:W3CDTF">2023-12-28T07:46:29Z</dcterms:created>
  <dcterms:modified xsi:type="dcterms:W3CDTF">2024-01-15T14:51:02Z</dcterms:modified>
</cp:coreProperties>
</file>